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4" r:id="rId10"/>
    <p:sldId id="273" r:id="rId11"/>
    <p:sldId id="274" r:id="rId12"/>
    <p:sldId id="275" r:id="rId13"/>
    <p:sldId id="265" r:id="rId14"/>
    <p:sldId id="268" r:id="rId15"/>
    <p:sldId id="276" r:id="rId16"/>
    <p:sldId id="266" r:id="rId17"/>
    <p:sldId id="269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32E73-B67E-5547-A445-8FA80F74BC3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BCB4F8-1D29-2446-A3CE-67FC3840AB3C}">
      <dgm:prSet phldrT="[Text]" custT="1"/>
      <dgm:spPr/>
      <dgm:t>
        <a:bodyPr/>
        <a:lstStyle/>
        <a:p>
          <a:r>
            <a:rPr lang="en-US" sz="2400" dirty="0" smtClean="0"/>
            <a:t>Elementary, grades K-5</a:t>
          </a:r>
          <a:endParaRPr lang="en-US" sz="2400" dirty="0"/>
        </a:p>
      </dgm:t>
    </dgm:pt>
    <dgm:pt modelId="{BEBD7392-E375-854D-829C-5A941AF0B12D}" type="parTrans" cxnId="{C0E837DB-4BF4-BE43-8F2E-674F565DDF97}">
      <dgm:prSet/>
      <dgm:spPr/>
      <dgm:t>
        <a:bodyPr/>
        <a:lstStyle/>
        <a:p>
          <a:endParaRPr lang="en-US"/>
        </a:p>
      </dgm:t>
    </dgm:pt>
    <dgm:pt modelId="{CC9E1D16-0202-8A46-AF23-F2FB56C3D749}" type="sibTrans" cxnId="{C0E837DB-4BF4-BE43-8F2E-674F565DDF97}">
      <dgm:prSet/>
      <dgm:spPr/>
      <dgm:t>
        <a:bodyPr/>
        <a:lstStyle/>
        <a:p>
          <a:endParaRPr lang="en-US"/>
        </a:p>
      </dgm:t>
    </dgm:pt>
    <dgm:pt modelId="{9B783431-276D-F84F-BE4E-B30976C32A20}">
      <dgm:prSet phldrT="[Text]" custT="1"/>
      <dgm:spPr/>
      <dgm:t>
        <a:bodyPr/>
        <a:lstStyle/>
        <a:p>
          <a:r>
            <a:rPr lang="en-US" sz="1600" dirty="0" smtClean="0"/>
            <a:t>Fall 2013</a:t>
          </a:r>
          <a:endParaRPr lang="en-US" sz="1600" dirty="0"/>
        </a:p>
      </dgm:t>
    </dgm:pt>
    <dgm:pt modelId="{FA7CBCF6-C3B4-1842-80C4-B8E5141A33C6}" type="parTrans" cxnId="{DCFA7247-FCDF-914C-8ED3-B3FCEC549073}">
      <dgm:prSet/>
      <dgm:spPr/>
      <dgm:t>
        <a:bodyPr/>
        <a:lstStyle/>
        <a:p>
          <a:endParaRPr lang="en-US"/>
        </a:p>
      </dgm:t>
    </dgm:pt>
    <dgm:pt modelId="{7FB0F7AC-9B25-E844-B736-604AC83EE260}" type="sibTrans" cxnId="{DCFA7247-FCDF-914C-8ED3-B3FCEC549073}">
      <dgm:prSet/>
      <dgm:spPr/>
      <dgm:t>
        <a:bodyPr/>
        <a:lstStyle/>
        <a:p>
          <a:endParaRPr lang="en-US"/>
        </a:p>
      </dgm:t>
    </dgm:pt>
    <dgm:pt modelId="{782B7C1E-9B50-214A-A179-C122C9C80813}">
      <dgm:prSet phldrT="[Text]" custT="1"/>
      <dgm:spPr/>
      <dgm:t>
        <a:bodyPr/>
        <a:lstStyle/>
        <a:p>
          <a:r>
            <a:rPr lang="en-US" sz="2400" dirty="0" smtClean="0"/>
            <a:t>Middle</a:t>
          </a:r>
          <a:r>
            <a:rPr lang="en-US" sz="1900" dirty="0" smtClean="0"/>
            <a:t> </a:t>
          </a:r>
          <a:r>
            <a:rPr lang="en-US" sz="2400" dirty="0" smtClean="0"/>
            <a:t>School, grades 6-8</a:t>
          </a:r>
          <a:endParaRPr lang="en-US" sz="2400" dirty="0"/>
        </a:p>
      </dgm:t>
    </dgm:pt>
    <dgm:pt modelId="{19A2F0BB-9525-B445-BF2F-4405F8218639}" type="parTrans" cxnId="{F3764130-08B5-5149-ACD6-C227FB43309D}">
      <dgm:prSet/>
      <dgm:spPr/>
      <dgm:t>
        <a:bodyPr/>
        <a:lstStyle/>
        <a:p>
          <a:endParaRPr lang="en-US"/>
        </a:p>
      </dgm:t>
    </dgm:pt>
    <dgm:pt modelId="{394FC5BF-1B2A-1D49-BE96-2CC7FA2C2ED4}" type="sibTrans" cxnId="{F3764130-08B5-5149-ACD6-C227FB43309D}">
      <dgm:prSet/>
      <dgm:spPr/>
      <dgm:t>
        <a:bodyPr/>
        <a:lstStyle/>
        <a:p>
          <a:endParaRPr lang="en-US"/>
        </a:p>
      </dgm:t>
    </dgm:pt>
    <dgm:pt modelId="{7A10C41E-D403-F14C-A916-406372F89940}">
      <dgm:prSet phldrT="[Text]" custT="1"/>
      <dgm:spPr/>
      <dgm:t>
        <a:bodyPr/>
        <a:lstStyle/>
        <a:p>
          <a:endParaRPr lang="en-US" sz="1400" dirty="0" smtClean="0"/>
        </a:p>
        <a:p>
          <a:r>
            <a:rPr lang="en-US" sz="1600" dirty="0" smtClean="0"/>
            <a:t>Fall 2018</a:t>
          </a:r>
          <a:endParaRPr lang="en-US" sz="1600" dirty="0"/>
        </a:p>
      </dgm:t>
    </dgm:pt>
    <dgm:pt modelId="{F879BA37-B17E-5A4A-8AB8-B9F43C51AD03}" type="parTrans" cxnId="{FBF36360-4AD9-B644-8A42-6098558236FC}">
      <dgm:prSet/>
      <dgm:spPr/>
      <dgm:t>
        <a:bodyPr/>
        <a:lstStyle/>
        <a:p>
          <a:endParaRPr lang="en-US"/>
        </a:p>
      </dgm:t>
    </dgm:pt>
    <dgm:pt modelId="{77529CE4-3D71-F742-87BA-DE61207F55C8}" type="sibTrans" cxnId="{FBF36360-4AD9-B644-8A42-6098558236FC}">
      <dgm:prSet/>
      <dgm:spPr/>
      <dgm:t>
        <a:bodyPr/>
        <a:lstStyle/>
        <a:p>
          <a:endParaRPr lang="en-US"/>
        </a:p>
      </dgm:t>
    </dgm:pt>
    <dgm:pt modelId="{2FD04D4D-D8EF-5F44-85B1-CE7BA271F2C4}">
      <dgm:prSet phldrT="[Text]" custT="1"/>
      <dgm:spPr/>
      <dgm:t>
        <a:bodyPr/>
        <a:lstStyle/>
        <a:p>
          <a:r>
            <a:rPr lang="en-US" sz="2400" dirty="0" smtClean="0"/>
            <a:t>High School, grades 9-12</a:t>
          </a:r>
          <a:endParaRPr lang="en-US" sz="2400" dirty="0"/>
        </a:p>
      </dgm:t>
    </dgm:pt>
    <dgm:pt modelId="{193D785E-BB73-F945-B201-2B99254A3CDB}" type="parTrans" cxnId="{C46B4203-84C7-B046-9B02-9BC2F5BAD807}">
      <dgm:prSet/>
      <dgm:spPr/>
      <dgm:t>
        <a:bodyPr/>
        <a:lstStyle/>
        <a:p>
          <a:endParaRPr lang="en-US"/>
        </a:p>
      </dgm:t>
    </dgm:pt>
    <dgm:pt modelId="{CD508459-F169-2948-9E50-C30477616C7B}" type="sibTrans" cxnId="{C46B4203-84C7-B046-9B02-9BC2F5BAD807}">
      <dgm:prSet/>
      <dgm:spPr/>
      <dgm:t>
        <a:bodyPr/>
        <a:lstStyle/>
        <a:p>
          <a:endParaRPr lang="en-US"/>
        </a:p>
      </dgm:t>
    </dgm:pt>
    <dgm:pt modelId="{1CDD77FB-061B-EB45-ADB5-521B04B16382}">
      <dgm:prSet phldrT="[Text]" custT="1"/>
      <dgm:spPr/>
      <dgm:t>
        <a:bodyPr/>
        <a:lstStyle/>
        <a:p>
          <a:endParaRPr lang="en-US" sz="1600" dirty="0" smtClean="0"/>
        </a:p>
        <a:p>
          <a:r>
            <a:rPr lang="en-US" sz="1600" dirty="0" smtClean="0"/>
            <a:t>Fall 2021+</a:t>
          </a:r>
        </a:p>
      </dgm:t>
    </dgm:pt>
    <dgm:pt modelId="{CF226CCF-2002-FF44-8A0E-E13807D43042}" type="parTrans" cxnId="{E33AA9CE-AEC4-5B45-B249-2BF7CAF7EACF}">
      <dgm:prSet/>
      <dgm:spPr/>
      <dgm:t>
        <a:bodyPr/>
        <a:lstStyle/>
        <a:p>
          <a:endParaRPr lang="en-US"/>
        </a:p>
      </dgm:t>
    </dgm:pt>
    <dgm:pt modelId="{F2A34D2A-92EE-B54D-80EA-B04DA9EF75BF}" type="sibTrans" cxnId="{E33AA9CE-AEC4-5B45-B249-2BF7CAF7EACF}">
      <dgm:prSet/>
      <dgm:spPr/>
      <dgm:t>
        <a:bodyPr/>
        <a:lstStyle/>
        <a:p>
          <a:endParaRPr lang="en-US"/>
        </a:p>
      </dgm:t>
    </dgm:pt>
    <dgm:pt modelId="{1761AC7C-95D6-3C49-9BFE-EBED68F31602}">
      <dgm:prSet phldrT="[Text]" custT="1"/>
      <dgm:spPr/>
      <dgm:t>
        <a:bodyPr/>
        <a:lstStyle/>
        <a:p>
          <a:r>
            <a:rPr lang="en-US" sz="1600" dirty="0" smtClean="0"/>
            <a:t>Fall 2015</a:t>
          </a:r>
          <a:endParaRPr lang="en-US" sz="1600" dirty="0"/>
        </a:p>
      </dgm:t>
    </dgm:pt>
    <dgm:pt modelId="{BCD58134-BDB7-F745-898B-7EB0B732E9F9}" type="parTrans" cxnId="{348CDF51-F2DF-454B-8BB0-93D41E48662E}">
      <dgm:prSet/>
      <dgm:spPr/>
      <dgm:t>
        <a:bodyPr/>
        <a:lstStyle/>
        <a:p>
          <a:endParaRPr lang="en-US"/>
        </a:p>
      </dgm:t>
    </dgm:pt>
    <dgm:pt modelId="{D3002166-F643-7F4D-9113-E05C3188E93E}" type="sibTrans" cxnId="{348CDF51-F2DF-454B-8BB0-93D41E48662E}">
      <dgm:prSet/>
      <dgm:spPr/>
      <dgm:t>
        <a:bodyPr/>
        <a:lstStyle/>
        <a:p>
          <a:endParaRPr lang="en-US"/>
        </a:p>
      </dgm:t>
    </dgm:pt>
    <dgm:pt modelId="{B4419E36-DF37-3944-8DDE-4AF127DF899A}">
      <dgm:prSet phldrT="[Text]" custT="1"/>
      <dgm:spPr/>
      <dgm:t>
        <a:bodyPr/>
        <a:lstStyle/>
        <a:p>
          <a:r>
            <a:rPr lang="en-US" sz="1400" dirty="0" err="1" smtClean="0"/>
            <a:t>Paxson</a:t>
          </a:r>
          <a:r>
            <a:rPr lang="en-US" sz="1400" dirty="0" smtClean="0"/>
            <a:t> Elementary</a:t>
          </a:r>
          <a:endParaRPr lang="en-US" sz="1400" dirty="0"/>
        </a:p>
      </dgm:t>
    </dgm:pt>
    <dgm:pt modelId="{4748CA41-DE8F-B049-9906-C8B3D8ED117F}" type="parTrans" cxnId="{CA43C639-EDAC-8749-A7B2-F270BC2972BD}">
      <dgm:prSet/>
      <dgm:spPr/>
      <dgm:t>
        <a:bodyPr/>
        <a:lstStyle/>
        <a:p>
          <a:endParaRPr lang="en-US"/>
        </a:p>
      </dgm:t>
    </dgm:pt>
    <dgm:pt modelId="{D9F3F073-228E-4C42-BC82-C2C0EF7E35C7}" type="sibTrans" cxnId="{CA43C639-EDAC-8749-A7B2-F270BC2972BD}">
      <dgm:prSet/>
      <dgm:spPr/>
      <dgm:t>
        <a:bodyPr/>
        <a:lstStyle/>
        <a:p>
          <a:endParaRPr lang="en-US"/>
        </a:p>
      </dgm:t>
    </dgm:pt>
    <dgm:pt modelId="{CE07F918-AF62-744E-80BA-C80BB87A5764}">
      <dgm:prSet phldrT="[Text]" custT="1"/>
      <dgm:spPr/>
      <dgm:t>
        <a:bodyPr/>
        <a:lstStyle/>
        <a:p>
          <a:r>
            <a:rPr lang="en-US" sz="1400" dirty="0" smtClean="0"/>
            <a:t>Region 2</a:t>
          </a:r>
          <a:endParaRPr lang="en-US" sz="1400" dirty="0"/>
        </a:p>
      </dgm:t>
    </dgm:pt>
    <dgm:pt modelId="{32E5EE80-859E-BA42-BD03-B965D9658705}" type="parTrans" cxnId="{58EF1EFD-5A5C-AD42-AFE4-815CAD38516F}">
      <dgm:prSet/>
      <dgm:spPr/>
      <dgm:t>
        <a:bodyPr/>
        <a:lstStyle/>
        <a:p>
          <a:endParaRPr lang="en-US"/>
        </a:p>
      </dgm:t>
    </dgm:pt>
    <dgm:pt modelId="{C2687300-0ABD-1940-BB3D-8A4AF8D1CC52}" type="sibTrans" cxnId="{58EF1EFD-5A5C-AD42-AFE4-815CAD38516F}">
      <dgm:prSet/>
      <dgm:spPr/>
      <dgm:t>
        <a:bodyPr/>
        <a:lstStyle/>
        <a:p>
          <a:endParaRPr lang="en-US"/>
        </a:p>
      </dgm:t>
    </dgm:pt>
    <dgm:pt modelId="{25EC8249-A48E-8847-A2F0-3FE762103E3A}">
      <dgm:prSet phldrT="[Text]" custT="1"/>
      <dgm:spPr/>
      <dgm:t>
        <a:bodyPr/>
        <a:lstStyle/>
        <a:p>
          <a:r>
            <a:rPr lang="en-US" sz="1400" dirty="0" smtClean="0"/>
            <a:t>Grades K and 1</a:t>
          </a:r>
          <a:endParaRPr lang="en-US" sz="1400" dirty="0"/>
        </a:p>
      </dgm:t>
    </dgm:pt>
    <dgm:pt modelId="{A776ED35-7B48-F44C-8D8E-568EA90FC0F3}" type="parTrans" cxnId="{64045CF1-C495-DE42-A1B9-4AEB4DD190CE}">
      <dgm:prSet/>
      <dgm:spPr/>
      <dgm:t>
        <a:bodyPr/>
        <a:lstStyle/>
        <a:p>
          <a:endParaRPr lang="en-US"/>
        </a:p>
      </dgm:t>
    </dgm:pt>
    <dgm:pt modelId="{689842A5-61E0-1F4B-BE5C-861B11C9A918}" type="sibTrans" cxnId="{64045CF1-C495-DE42-A1B9-4AEB4DD190CE}">
      <dgm:prSet/>
      <dgm:spPr/>
      <dgm:t>
        <a:bodyPr/>
        <a:lstStyle/>
        <a:p>
          <a:endParaRPr lang="en-US"/>
        </a:p>
      </dgm:t>
    </dgm:pt>
    <dgm:pt modelId="{E8C85AB9-E77F-6A42-B4AC-4F01FB756AF8}">
      <dgm:prSet phldrT="[Text]" custT="1"/>
      <dgm:spPr/>
      <dgm:t>
        <a:bodyPr/>
        <a:lstStyle/>
        <a:p>
          <a:r>
            <a:rPr lang="en-US" sz="1400" dirty="0" smtClean="0"/>
            <a:t>Spanish Immersion</a:t>
          </a:r>
          <a:endParaRPr lang="en-US" sz="1400" dirty="0"/>
        </a:p>
      </dgm:t>
    </dgm:pt>
    <dgm:pt modelId="{95A68270-604A-D948-BE4A-B377CF75CC19}" type="parTrans" cxnId="{84A3B8FC-6FCC-FC4C-AF53-9742CFA235D1}">
      <dgm:prSet/>
      <dgm:spPr/>
      <dgm:t>
        <a:bodyPr/>
        <a:lstStyle/>
        <a:p>
          <a:endParaRPr lang="en-US"/>
        </a:p>
      </dgm:t>
    </dgm:pt>
    <dgm:pt modelId="{0239CDF2-828B-9F40-AC35-24DCED50236F}" type="sibTrans" cxnId="{84A3B8FC-6FCC-FC4C-AF53-9742CFA235D1}">
      <dgm:prSet/>
      <dgm:spPr/>
      <dgm:t>
        <a:bodyPr/>
        <a:lstStyle/>
        <a:p>
          <a:endParaRPr lang="en-US"/>
        </a:p>
      </dgm:t>
    </dgm:pt>
    <dgm:pt modelId="{D90DEA25-4B83-AA4A-8048-EFA4B6CD16F6}">
      <dgm:prSet phldrT="[Text]" custT="1"/>
      <dgm:spPr/>
      <dgm:t>
        <a:bodyPr/>
        <a:lstStyle/>
        <a:p>
          <a:r>
            <a:rPr lang="en-US" sz="1600" dirty="0" smtClean="0"/>
            <a:t>Fall 2014</a:t>
          </a:r>
          <a:endParaRPr lang="en-US" sz="1600" dirty="0"/>
        </a:p>
      </dgm:t>
    </dgm:pt>
    <dgm:pt modelId="{259FD61C-0368-B749-B6DC-3A08D97A578D}" type="parTrans" cxnId="{418CED67-DCD4-D942-921A-DBA4672D4CC2}">
      <dgm:prSet/>
      <dgm:spPr/>
      <dgm:t>
        <a:bodyPr/>
        <a:lstStyle/>
        <a:p>
          <a:endParaRPr lang="en-US"/>
        </a:p>
      </dgm:t>
    </dgm:pt>
    <dgm:pt modelId="{7784ED0B-9ABF-C04B-AF58-FFA047BC7EF3}" type="sibTrans" cxnId="{418CED67-DCD4-D942-921A-DBA4672D4CC2}">
      <dgm:prSet/>
      <dgm:spPr/>
      <dgm:t>
        <a:bodyPr/>
        <a:lstStyle/>
        <a:p>
          <a:endParaRPr lang="en-US"/>
        </a:p>
      </dgm:t>
    </dgm:pt>
    <dgm:pt modelId="{7A3912B3-BD6D-294E-A99A-DCDAF8E098D3}">
      <dgm:prSet phldrT="[Text]" custT="1"/>
      <dgm:spPr/>
      <dgm:t>
        <a:bodyPr/>
        <a:lstStyle/>
        <a:p>
          <a:r>
            <a:rPr lang="en-US" sz="1400" dirty="0" smtClean="0"/>
            <a:t>Grade 3 added</a:t>
          </a:r>
          <a:endParaRPr lang="en-US" sz="1400" dirty="0"/>
        </a:p>
      </dgm:t>
    </dgm:pt>
    <dgm:pt modelId="{9C2502F0-BEDE-1344-91E6-9F2961683508}" type="parTrans" cxnId="{96EC3FC6-8EEF-8A48-A7F2-18BCD7A8B0A3}">
      <dgm:prSet/>
      <dgm:spPr/>
      <dgm:t>
        <a:bodyPr/>
        <a:lstStyle/>
        <a:p>
          <a:endParaRPr lang="en-US"/>
        </a:p>
      </dgm:t>
    </dgm:pt>
    <dgm:pt modelId="{F6FEE8B7-8DE8-5142-BCEF-CFB667B75F87}" type="sibTrans" cxnId="{96EC3FC6-8EEF-8A48-A7F2-18BCD7A8B0A3}">
      <dgm:prSet/>
      <dgm:spPr/>
      <dgm:t>
        <a:bodyPr/>
        <a:lstStyle/>
        <a:p>
          <a:endParaRPr lang="en-US"/>
        </a:p>
      </dgm:t>
    </dgm:pt>
    <dgm:pt modelId="{8B9C1318-8AA1-6F45-B252-010D90F599AA}">
      <dgm:prSet phldrT="[Text]" custT="1"/>
      <dgm:spPr/>
      <dgm:t>
        <a:bodyPr/>
        <a:lstStyle/>
        <a:p>
          <a:r>
            <a:rPr lang="en-US" sz="1400" dirty="0" smtClean="0"/>
            <a:t>Grade 2 added</a:t>
          </a:r>
          <a:endParaRPr lang="en-US" sz="1400" dirty="0"/>
        </a:p>
      </dgm:t>
    </dgm:pt>
    <dgm:pt modelId="{FD853CD1-A0B1-EF49-8BE2-05592341B0FA}" type="parTrans" cxnId="{A3055342-B174-DA40-A334-8D658C1CCAA9}">
      <dgm:prSet/>
      <dgm:spPr/>
      <dgm:t>
        <a:bodyPr/>
        <a:lstStyle/>
        <a:p>
          <a:endParaRPr lang="en-US"/>
        </a:p>
      </dgm:t>
    </dgm:pt>
    <dgm:pt modelId="{A29E5097-0AE5-D24B-91DA-062962D99851}" type="sibTrans" cxnId="{A3055342-B174-DA40-A334-8D658C1CCAA9}">
      <dgm:prSet/>
      <dgm:spPr/>
      <dgm:t>
        <a:bodyPr/>
        <a:lstStyle/>
        <a:p>
          <a:endParaRPr lang="en-US"/>
        </a:p>
      </dgm:t>
    </dgm:pt>
    <dgm:pt modelId="{F81A451C-25D3-BE4F-91F3-4AD5F8E8E903}">
      <dgm:prSet phldrT="[Text]" custT="1"/>
      <dgm:spPr/>
      <dgm:t>
        <a:bodyPr/>
        <a:lstStyle/>
        <a:p>
          <a:endParaRPr lang="en-US" sz="1600" dirty="0"/>
        </a:p>
      </dgm:t>
    </dgm:pt>
    <dgm:pt modelId="{14A28BEB-55E5-E343-8925-56BDBF3D603C}" type="parTrans" cxnId="{C208A81C-B675-1F43-9139-05F3E0B5BE5B}">
      <dgm:prSet/>
      <dgm:spPr/>
      <dgm:t>
        <a:bodyPr/>
        <a:lstStyle/>
        <a:p>
          <a:endParaRPr lang="en-US"/>
        </a:p>
      </dgm:t>
    </dgm:pt>
    <dgm:pt modelId="{F88663C5-9A33-994B-9467-80C19B0B7B4A}" type="sibTrans" cxnId="{C208A81C-B675-1F43-9139-05F3E0B5BE5B}">
      <dgm:prSet/>
      <dgm:spPr/>
      <dgm:t>
        <a:bodyPr/>
        <a:lstStyle/>
        <a:p>
          <a:endParaRPr lang="en-US"/>
        </a:p>
      </dgm:t>
    </dgm:pt>
    <dgm:pt modelId="{868F0F25-E81A-0848-8976-AB371DC48C3C}">
      <dgm:prSet phldrT="[Text]" custT="1"/>
      <dgm:spPr/>
      <dgm:t>
        <a:bodyPr/>
        <a:lstStyle/>
        <a:p>
          <a:endParaRPr lang="en-US" sz="1400" dirty="0"/>
        </a:p>
      </dgm:t>
    </dgm:pt>
    <dgm:pt modelId="{85E18890-0F60-FF41-A4E0-BDF21F246004}" type="parTrans" cxnId="{947F92A6-ABEF-8E4D-A3EC-DB7797582D7E}">
      <dgm:prSet/>
      <dgm:spPr/>
      <dgm:t>
        <a:bodyPr/>
        <a:lstStyle/>
        <a:p>
          <a:endParaRPr lang="en-US"/>
        </a:p>
      </dgm:t>
    </dgm:pt>
    <dgm:pt modelId="{FB562F70-6A66-3B43-ABDB-CB4B68990E82}" type="sibTrans" cxnId="{947F92A6-ABEF-8E4D-A3EC-DB7797582D7E}">
      <dgm:prSet/>
      <dgm:spPr/>
      <dgm:t>
        <a:bodyPr/>
        <a:lstStyle/>
        <a:p>
          <a:endParaRPr lang="en-US"/>
        </a:p>
      </dgm:t>
    </dgm:pt>
    <dgm:pt modelId="{DC8CB1F9-C074-2243-9E32-E3EB426631F9}">
      <dgm:prSet phldrT="[Text]" custT="1"/>
      <dgm:spPr/>
      <dgm:t>
        <a:bodyPr/>
        <a:lstStyle/>
        <a:p>
          <a:r>
            <a:rPr lang="en-US" sz="1400" dirty="0" smtClean="0"/>
            <a:t>Region 1 or 3 added (K-1)</a:t>
          </a:r>
          <a:endParaRPr lang="en-US" sz="1400" dirty="0"/>
        </a:p>
      </dgm:t>
    </dgm:pt>
    <dgm:pt modelId="{8E15219D-E8CF-2E4D-8A90-66A3C421FE9D}" type="parTrans" cxnId="{C5D563F9-2CD0-A449-A46A-B932931942DC}">
      <dgm:prSet/>
      <dgm:spPr/>
      <dgm:t>
        <a:bodyPr/>
        <a:lstStyle/>
        <a:p>
          <a:endParaRPr lang="en-US"/>
        </a:p>
      </dgm:t>
    </dgm:pt>
    <dgm:pt modelId="{B6D78CE2-323E-B844-A2AA-414650252C55}" type="sibTrans" cxnId="{C5D563F9-2CD0-A449-A46A-B932931942DC}">
      <dgm:prSet/>
      <dgm:spPr/>
      <dgm:t>
        <a:bodyPr/>
        <a:lstStyle/>
        <a:p>
          <a:endParaRPr lang="en-US"/>
        </a:p>
      </dgm:t>
    </dgm:pt>
    <dgm:pt modelId="{91754C9E-3EFF-EC45-8B9C-281A57881158}">
      <dgm:prSet phldrT="[Text]" custT="1"/>
      <dgm:spPr/>
      <dgm:t>
        <a:bodyPr/>
        <a:lstStyle/>
        <a:p>
          <a:r>
            <a:rPr lang="en-US" sz="1400" dirty="0" smtClean="0"/>
            <a:t>Language TBD</a:t>
          </a:r>
          <a:endParaRPr lang="en-US" sz="1400" dirty="0"/>
        </a:p>
      </dgm:t>
    </dgm:pt>
    <dgm:pt modelId="{60B2384E-5FE8-9F43-8996-867A027302C2}" type="parTrans" cxnId="{3B267EBD-63EA-4648-BC3A-AAC4A118B868}">
      <dgm:prSet/>
      <dgm:spPr/>
      <dgm:t>
        <a:bodyPr/>
        <a:lstStyle/>
        <a:p>
          <a:endParaRPr lang="en-US"/>
        </a:p>
      </dgm:t>
    </dgm:pt>
    <dgm:pt modelId="{6319BF3D-ADD6-6545-9FCA-F4EE63C92566}" type="sibTrans" cxnId="{3B267EBD-63EA-4648-BC3A-AAC4A118B868}">
      <dgm:prSet/>
      <dgm:spPr/>
      <dgm:t>
        <a:bodyPr/>
        <a:lstStyle/>
        <a:p>
          <a:endParaRPr lang="en-US"/>
        </a:p>
      </dgm:t>
    </dgm:pt>
    <dgm:pt modelId="{C2EC722C-1965-9142-8FDE-38DFBC36E5FA}">
      <dgm:prSet phldrT="[Text]" custT="1"/>
      <dgm:spPr/>
      <dgm:t>
        <a:bodyPr/>
        <a:lstStyle/>
        <a:p>
          <a:r>
            <a:rPr lang="en-US" sz="1200" dirty="0" smtClean="0"/>
            <a:t>Region 2</a:t>
          </a:r>
          <a:endParaRPr lang="en-US" sz="1200" dirty="0"/>
        </a:p>
      </dgm:t>
    </dgm:pt>
    <dgm:pt modelId="{10052904-9867-CB43-BA36-3E3BB12BDFD2}" type="parTrans" cxnId="{CAED3483-6D61-914F-81EE-8E65E43C79EA}">
      <dgm:prSet/>
      <dgm:spPr/>
      <dgm:t>
        <a:bodyPr/>
        <a:lstStyle/>
        <a:p>
          <a:endParaRPr lang="en-US"/>
        </a:p>
      </dgm:t>
    </dgm:pt>
    <dgm:pt modelId="{6E9C4C8D-C093-CC44-857B-245364EFFEE1}" type="sibTrans" cxnId="{CAED3483-6D61-914F-81EE-8E65E43C79EA}">
      <dgm:prSet/>
      <dgm:spPr/>
      <dgm:t>
        <a:bodyPr/>
        <a:lstStyle/>
        <a:p>
          <a:endParaRPr lang="en-US"/>
        </a:p>
      </dgm:t>
    </dgm:pt>
    <dgm:pt modelId="{9698F8ED-F57D-2147-AF6B-7C9AD1F1BE18}">
      <dgm:prSet phldrT="[Text]" custT="1"/>
      <dgm:spPr/>
      <dgm:t>
        <a:bodyPr/>
        <a:lstStyle/>
        <a:p>
          <a:r>
            <a:rPr lang="en-US" sz="1200" dirty="0" smtClean="0"/>
            <a:t>Washington Middle School</a:t>
          </a:r>
          <a:endParaRPr lang="en-US" sz="1200" dirty="0"/>
        </a:p>
      </dgm:t>
    </dgm:pt>
    <dgm:pt modelId="{05BC602E-FCE1-7F4E-8EE4-738BC9766E58}" type="parTrans" cxnId="{17D67D3A-E4E1-F546-85A3-B799A6FD04C5}">
      <dgm:prSet/>
      <dgm:spPr/>
      <dgm:t>
        <a:bodyPr/>
        <a:lstStyle/>
        <a:p>
          <a:endParaRPr lang="en-US"/>
        </a:p>
      </dgm:t>
    </dgm:pt>
    <dgm:pt modelId="{167BB0E9-FA25-FE49-9F4E-9B525EEA8C3C}" type="sibTrans" cxnId="{17D67D3A-E4E1-F546-85A3-B799A6FD04C5}">
      <dgm:prSet/>
      <dgm:spPr/>
      <dgm:t>
        <a:bodyPr/>
        <a:lstStyle/>
        <a:p>
          <a:endParaRPr lang="en-US"/>
        </a:p>
      </dgm:t>
    </dgm:pt>
    <dgm:pt modelId="{67A61CB6-FBE6-7C44-BD0F-A2739DB9820D}">
      <dgm:prSet phldrT="[Text]" custT="1"/>
      <dgm:spPr/>
      <dgm:t>
        <a:bodyPr/>
        <a:lstStyle/>
        <a:p>
          <a:r>
            <a:rPr lang="en-US" sz="1200" dirty="0" smtClean="0"/>
            <a:t>Grade 6</a:t>
          </a:r>
          <a:endParaRPr lang="en-US" sz="1200" dirty="0"/>
        </a:p>
      </dgm:t>
    </dgm:pt>
    <dgm:pt modelId="{B186C59D-BC2A-BF49-879D-F731693936F2}" type="parTrans" cxnId="{BEAD70D7-7A08-074F-A1C2-13E486EFD50C}">
      <dgm:prSet/>
      <dgm:spPr/>
      <dgm:t>
        <a:bodyPr/>
        <a:lstStyle/>
        <a:p>
          <a:endParaRPr lang="en-US"/>
        </a:p>
      </dgm:t>
    </dgm:pt>
    <dgm:pt modelId="{CC11FCFA-6303-8B4E-AAEC-4D1DFB3D7308}" type="sibTrans" cxnId="{BEAD70D7-7A08-074F-A1C2-13E486EFD50C}">
      <dgm:prSet/>
      <dgm:spPr/>
      <dgm:t>
        <a:bodyPr/>
        <a:lstStyle/>
        <a:p>
          <a:endParaRPr lang="en-US"/>
        </a:p>
      </dgm:t>
    </dgm:pt>
    <dgm:pt modelId="{D504C4AA-037F-E443-8149-74939EFF22FE}">
      <dgm:prSet phldrT="[Text]" custT="1"/>
      <dgm:spPr/>
      <dgm:t>
        <a:bodyPr/>
        <a:lstStyle/>
        <a:p>
          <a:r>
            <a:rPr lang="en-US" sz="1600" dirty="0" smtClean="0"/>
            <a:t>Fall 2016-2017</a:t>
          </a:r>
          <a:endParaRPr lang="en-US" sz="1600" dirty="0"/>
        </a:p>
      </dgm:t>
    </dgm:pt>
    <dgm:pt modelId="{27ECAC36-D1BC-064C-A490-59C3D968933D}" type="parTrans" cxnId="{8BEEF9AD-9389-7F4A-9CAF-8D2118D1C401}">
      <dgm:prSet/>
      <dgm:spPr/>
      <dgm:t>
        <a:bodyPr/>
        <a:lstStyle/>
        <a:p>
          <a:endParaRPr lang="en-US"/>
        </a:p>
      </dgm:t>
    </dgm:pt>
    <dgm:pt modelId="{8DE71CA2-EBFB-4B45-AF17-EF8DB5DB5CF6}" type="sibTrans" cxnId="{8BEEF9AD-9389-7F4A-9CAF-8D2118D1C401}">
      <dgm:prSet/>
      <dgm:spPr/>
      <dgm:t>
        <a:bodyPr/>
        <a:lstStyle/>
        <a:p>
          <a:endParaRPr lang="en-US"/>
        </a:p>
      </dgm:t>
    </dgm:pt>
    <dgm:pt modelId="{63254AD5-8981-5D4E-9999-062BB9558AD2}">
      <dgm:prSet phldrT="[Text]" custT="1"/>
      <dgm:spPr/>
      <dgm:t>
        <a:bodyPr/>
        <a:lstStyle/>
        <a:p>
          <a:r>
            <a:rPr lang="en-US" sz="1400" dirty="0" smtClean="0"/>
            <a:t>Grades 4 and 5 added</a:t>
          </a:r>
          <a:endParaRPr lang="en-US" sz="1400" dirty="0"/>
        </a:p>
      </dgm:t>
    </dgm:pt>
    <dgm:pt modelId="{CB56B79E-3512-9D4D-BFF1-8B694C7874BB}" type="parTrans" cxnId="{C27A5171-95E5-6641-BD68-E795362CF762}">
      <dgm:prSet/>
      <dgm:spPr/>
      <dgm:t>
        <a:bodyPr/>
        <a:lstStyle/>
        <a:p>
          <a:endParaRPr lang="en-US"/>
        </a:p>
      </dgm:t>
    </dgm:pt>
    <dgm:pt modelId="{CEEC7D54-E7B5-2741-8093-61C280F91EE7}" type="sibTrans" cxnId="{C27A5171-95E5-6641-BD68-E795362CF762}">
      <dgm:prSet/>
      <dgm:spPr/>
      <dgm:t>
        <a:bodyPr/>
        <a:lstStyle/>
        <a:p>
          <a:endParaRPr lang="en-US"/>
        </a:p>
      </dgm:t>
    </dgm:pt>
    <dgm:pt modelId="{959A8B4D-F00A-6E48-8DD5-6BD122124C58}">
      <dgm:prSet phldrT="[Text]" custT="1"/>
      <dgm:spPr/>
      <dgm:t>
        <a:bodyPr/>
        <a:lstStyle/>
        <a:p>
          <a:endParaRPr lang="en-US" sz="1400" dirty="0"/>
        </a:p>
      </dgm:t>
    </dgm:pt>
    <dgm:pt modelId="{D44A4506-089F-F241-B907-862BF28AD421}" type="parTrans" cxnId="{B0CA5C55-1AB9-6A4A-80FB-89F4BD821B3C}">
      <dgm:prSet/>
      <dgm:spPr/>
      <dgm:t>
        <a:bodyPr/>
        <a:lstStyle/>
        <a:p>
          <a:endParaRPr lang="en-US"/>
        </a:p>
      </dgm:t>
    </dgm:pt>
    <dgm:pt modelId="{F1DC5AF6-56C7-8446-8CA3-595FE79CA1A0}" type="sibTrans" cxnId="{B0CA5C55-1AB9-6A4A-80FB-89F4BD821B3C}">
      <dgm:prSet/>
      <dgm:spPr/>
      <dgm:t>
        <a:bodyPr/>
        <a:lstStyle/>
        <a:p>
          <a:endParaRPr lang="en-US"/>
        </a:p>
      </dgm:t>
    </dgm:pt>
    <dgm:pt modelId="{BD7951B2-A67A-8E4A-9FAF-D970C796DF07}">
      <dgm:prSet phldrT="[Text]" custT="1"/>
      <dgm:spPr/>
      <dgm:t>
        <a:bodyPr/>
        <a:lstStyle/>
        <a:p>
          <a:r>
            <a:rPr lang="en-US" sz="1200" dirty="0" smtClean="0"/>
            <a:t>Grades 7 and 8 added at WMS</a:t>
          </a:r>
          <a:endParaRPr lang="en-US" sz="1200" dirty="0"/>
        </a:p>
      </dgm:t>
    </dgm:pt>
    <dgm:pt modelId="{4EAB9685-1439-EC40-8FBB-32DD9F14790F}" type="parTrans" cxnId="{EB1416A4-458E-494D-B89C-BD8AB665FAEC}">
      <dgm:prSet/>
      <dgm:spPr/>
      <dgm:t>
        <a:bodyPr/>
        <a:lstStyle/>
        <a:p>
          <a:endParaRPr lang="en-US"/>
        </a:p>
      </dgm:t>
    </dgm:pt>
    <dgm:pt modelId="{2FB5EDF1-3181-DA4B-9770-8BB0A0443DF1}" type="sibTrans" cxnId="{EB1416A4-458E-494D-B89C-BD8AB665FAEC}">
      <dgm:prSet/>
      <dgm:spPr/>
      <dgm:t>
        <a:bodyPr/>
        <a:lstStyle/>
        <a:p>
          <a:endParaRPr lang="en-US"/>
        </a:p>
      </dgm:t>
    </dgm:pt>
    <dgm:pt modelId="{F0B66708-B31E-7543-B8CD-604600B05F38}">
      <dgm:prSet phldrT="[Text]" custT="1"/>
      <dgm:spPr/>
      <dgm:t>
        <a:bodyPr/>
        <a:lstStyle/>
        <a:p>
          <a:r>
            <a:rPr lang="en-US" sz="1200" dirty="0" smtClean="0"/>
            <a:t>Advanced language instruction added</a:t>
          </a:r>
          <a:endParaRPr lang="en-US" sz="1200" dirty="0"/>
        </a:p>
      </dgm:t>
    </dgm:pt>
    <dgm:pt modelId="{EAC8F5A2-F823-7943-864D-538D9F46E1A5}" type="parTrans" cxnId="{1768C248-031A-AB46-BF50-0E71C51052B7}">
      <dgm:prSet/>
      <dgm:spPr/>
      <dgm:t>
        <a:bodyPr/>
        <a:lstStyle/>
        <a:p>
          <a:endParaRPr lang="en-US"/>
        </a:p>
      </dgm:t>
    </dgm:pt>
    <dgm:pt modelId="{9C2CAC13-8C2E-5A4D-ACE5-A1CA0A2ED4D0}" type="sibTrans" cxnId="{1768C248-031A-AB46-BF50-0E71C51052B7}">
      <dgm:prSet/>
      <dgm:spPr/>
      <dgm:t>
        <a:bodyPr/>
        <a:lstStyle/>
        <a:p>
          <a:endParaRPr lang="en-US"/>
        </a:p>
      </dgm:t>
    </dgm:pt>
    <dgm:pt modelId="{E6EBC974-F38B-E544-8CE2-5061A7DA89E0}">
      <dgm:prSet phldrT="[Text]" custT="1"/>
      <dgm:spPr/>
      <dgm:t>
        <a:bodyPr/>
        <a:lstStyle/>
        <a:p>
          <a:r>
            <a:rPr lang="en-US" sz="1600" dirty="0" smtClean="0"/>
            <a:t>Fall 2019-2020</a:t>
          </a:r>
        </a:p>
      </dgm:t>
    </dgm:pt>
    <dgm:pt modelId="{83DA6827-22A2-3047-B63D-44B67F2C4F31}" type="parTrans" cxnId="{4CFD963B-97EA-7E4E-B1D9-0030B7CA1B2C}">
      <dgm:prSet/>
      <dgm:spPr/>
      <dgm:t>
        <a:bodyPr/>
        <a:lstStyle/>
        <a:p>
          <a:endParaRPr lang="en-US"/>
        </a:p>
      </dgm:t>
    </dgm:pt>
    <dgm:pt modelId="{A286935F-FBC4-1A44-A3B0-1D3208B1EAAD}" type="sibTrans" cxnId="{4CFD963B-97EA-7E4E-B1D9-0030B7CA1B2C}">
      <dgm:prSet/>
      <dgm:spPr/>
      <dgm:t>
        <a:bodyPr/>
        <a:lstStyle/>
        <a:p>
          <a:endParaRPr lang="en-US"/>
        </a:p>
      </dgm:t>
    </dgm:pt>
    <dgm:pt modelId="{DD8B3CA5-5754-2B4D-9018-5D4EC22BB896}">
      <dgm:prSet phldrT="[Text]" custT="1"/>
      <dgm:spPr/>
      <dgm:t>
        <a:bodyPr/>
        <a:lstStyle/>
        <a:p>
          <a:endParaRPr lang="en-US" sz="1200" dirty="0"/>
        </a:p>
      </dgm:t>
    </dgm:pt>
    <dgm:pt modelId="{D6724E8E-9B08-DB49-AF6C-F28E2EB4C679}" type="parTrans" cxnId="{1D07F04C-3C05-2E48-AB61-9D3DCC728652}">
      <dgm:prSet/>
      <dgm:spPr/>
      <dgm:t>
        <a:bodyPr/>
        <a:lstStyle/>
        <a:p>
          <a:endParaRPr lang="en-US"/>
        </a:p>
      </dgm:t>
    </dgm:pt>
    <dgm:pt modelId="{A803D876-AD74-C844-964E-BEC3676D0666}" type="sibTrans" cxnId="{1D07F04C-3C05-2E48-AB61-9D3DCC728652}">
      <dgm:prSet/>
      <dgm:spPr/>
      <dgm:t>
        <a:bodyPr/>
        <a:lstStyle/>
        <a:p>
          <a:endParaRPr lang="en-US"/>
        </a:p>
      </dgm:t>
    </dgm:pt>
    <dgm:pt modelId="{C698B461-C017-1641-ACEB-A871A209D181}">
      <dgm:prSet phldrT="[Text]" custT="1"/>
      <dgm:spPr/>
      <dgm:t>
        <a:bodyPr/>
        <a:lstStyle/>
        <a:p>
          <a:r>
            <a:rPr lang="en-US" sz="1200" dirty="0" smtClean="0"/>
            <a:t>Region 1 or 3 middle school added</a:t>
          </a:r>
          <a:endParaRPr lang="en-US" sz="1200" dirty="0"/>
        </a:p>
      </dgm:t>
    </dgm:pt>
    <dgm:pt modelId="{9090D578-4050-3943-B39E-87057600A9A7}" type="parTrans" cxnId="{E9A8FD4D-81E4-5A41-902C-0E5ABFF9E975}">
      <dgm:prSet/>
      <dgm:spPr/>
      <dgm:t>
        <a:bodyPr/>
        <a:lstStyle/>
        <a:p>
          <a:endParaRPr lang="en-US"/>
        </a:p>
      </dgm:t>
    </dgm:pt>
    <dgm:pt modelId="{23C220B8-6108-6D46-8BBC-CAE7BBD80E2D}" type="sibTrans" cxnId="{E9A8FD4D-81E4-5A41-902C-0E5ABFF9E975}">
      <dgm:prSet/>
      <dgm:spPr/>
      <dgm:t>
        <a:bodyPr/>
        <a:lstStyle/>
        <a:p>
          <a:endParaRPr lang="en-US"/>
        </a:p>
      </dgm:t>
    </dgm:pt>
    <dgm:pt modelId="{3E6B07DF-0A7A-5542-9FE7-5862CD577A34}">
      <dgm:prSet phldrT="[Text]" custT="1"/>
      <dgm:spPr/>
      <dgm:t>
        <a:bodyPr/>
        <a:lstStyle/>
        <a:p>
          <a:r>
            <a:rPr lang="en-US" sz="1200" dirty="0" smtClean="0"/>
            <a:t>Region 2 and 3</a:t>
          </a:r>
        </a:p>
      </dgm:t>
    </dgm:pt>
    <dgm:pt modelId="{770C636D-EB15-2C4C-820E-A8FA972C33C6}" type="parTrans" cxnId="{8D542327-062B-2645-B7DC-C81B379A636F}">
      <dgm:prSet/>
      <dgm:spPr/>
      <dgm:t>
        <a:bodyPr/>
        <a:lstStyle/>
        <a:p>
          <a:endParaRPr lang="en-US"/>
        </a:p>
      </dgm:t>
    </dgm:pt>
    <dgm:pt modelId="{B75B8D09-7AD2-6D49-B876-765321228CAA}" type="sibTrans" cxnId="{8D542327-062B-2645-B7DC-C81B379A636F}">
      <dgm:prSet/>
      <dgm:spPr/>
      <dgm:t>
        <a:bodyPr/>
        <a:lstStyle/>
        <a:p>
          <a:endParaRPr lang="en-US"/>
        </a:p>
      </dgm:t>
    </dgm:pt>
    <dgm:pt modelId="{3018C241-2FBC-914B-87DE-6F48DDD83172}">
      <dgm:prSet phldrT="[Text]" custT="1"/>
      <dgm:spPr/>
      <dgm:t>
        <a:bodyPr/>
        <a:lstStyle/>
        <a:p>
          <a:r>
            <a:rPr lang="en-US" sz="1200" dirty="0" smtClean="0"/>
            <a:t>Hellgate and Sentinel HS</a:t>
          </a:r>
        </a:p>
      </dgm:t>
    </dgm:pt>
    <dgm:pt modelId="{D98C70FA-C3C0-A546-83E0-505A9EA25E65}" type="parTrans" cxnId="{09C35F6B-D1BA-A448-8B32-2C5D3DA83752}">
      <dgm:prSet/>
      <dgm:spPr/>
      <dgm:t>
        <a:bodyPr/>
        <a:lstStyle/>
        <a:p>
          <a:endParaRPr lang="en-US"/>
        </a:p>
      </dgm:t>
    </dgm:pt>
    <dgm:pt modelId="{B96CF028-DF05-E84E-887B-19605763ABAB}" type="sibTrans" cxnId="{09C35F6B-D1BA-A448-8B32-2C5D3DA83752}">
      <dgm:prSet/>
      <dgm:spPr/>
      <dgm:t>
        <a:bodyPr/>
        <a:lstStyle/>
        <a:p>
          <a:endParaRPr lang="en-US"/>
        </a:p>
      </dgm:t>
    </dgm:pt>
    <dgm:pt modelId="{1F821D52-5A4E-B640-A3A5-B9364D7256D9}">
      <dgm:prSet phldrT="[Text]" custT="1"/>
      <dgm:spPr/>
      <dgm:t>
        <a:bodyPr/>
        <a:lstStyle/>
        <a:p>
          <a:r>
            <a:rPr lang="en-US" sz="1200" dirty="0" smtClean="0"/>
            <a:t>Dual credit access to UM high-level language courses leading to college minor by high school graduation</a:t>
          </a:r>
        </a:p>
      </dgm:t>
    </dgm:pt>
    <dgm:pt modelId="{5C5F2E29-39DA-BE42-9EDD-BF606C04C1BF}" type="parTrans" cxnId="{00930EB0-990D-B247-82B8-A716BC0F8D50}">
      <dgm:prSet/>
      <dgm:spPr/>
      <dgm:t>
        <a:bodyPr/>
        <a:lstStyle/>
        <a:p>
          <a:endParaRPr lang="en-US"/>
        </a:p>
      </dgm:t>
    </dgm:pt>
    <dgm:pt modelId="{6C7CC4FE-EB16-B042-B4AB-E61092EDCAB7}" type="sibTrans" cxnId="{00930EB0-990D-B247-82B8-A716BC0F8D50}">
      <dgm:prSet/>
      <dgm:spPr/>
      <dgm:t>
        <a:bodyPr/>
        <a:lstStyle/>
        <a:p>
          <a:endParaRPr lang="en-US"/>
        </a:p>
      </dgm:t>
    </dgm:pt>
    <dgm:pt modelId="{FC6CF83A-65A3-2540-A7D3-B1E4F23A642E}" type="pres">
      <dgm:prSet presAssocID="{CDC32E73-B67E-5547-A445-8FA80F74BC3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40DDB8-EAFF-9B43-96D2-6DE67AEB3164}" type="pres">
      <dgm:prSet presAssocID="{D8BCB4F8-1D29-2446-A3CE-67FC3840AB3C}" presName="parentText1" presStyleLbl="node1" presStyleIdx="0" presStyleCnt="3" custScaleX="9132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3CEDC-8C8E-D844-AB61-BC1883C1F73B}" type="pres">
      <dgm:prSet presAssocID="{D8BCB4F8-1D29-2446-A3CE-67FC3840AB3C}" presName="childText1" presStyleLbl="solidAlignAcc1" presStyleIdx="0" presStyleCnt="3" custScaleX="113013" custScaleY="177482" custLinFactNeighborX="10379" custLinFactNeighborY="363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4D0F58-012D-A142-AE2B-67DA8AC5812E}" type="pres">
      <dgm:prSet presAssocID="{782B7C1E-9B50-214A-A179-C122C9C80813}" presName="parentText2" presStyleLbl="node1" presStyleIdx="1" presStyleCnt="3" custLinFactNeighborX="155" custLinFactNeighborY="256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7F4FA4-2465-734E-B0AA-96F4A21D5748}" type="pres">
      <dgm:prSet presAssocID="{782B7C1E-9B50-214A-A179-C122C9C80813}" presName="childText2" presStyleLbl="solidAlignAcc1" presStyleIdx="1" presStyleCnt="3" custScaleX="105559" custScaleY="130740" custLinFactNeighborX="23549" custLinFactNeighborY="165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9B520-BF61-B648-BD63-E4859F8FEEAA}" type="pres">
      <dgm:prSet presAssocID="{2FD04D4D-D8EF-5F44-85B1-CE7BA271F2C4}" presName="parentText3" presStyleLbl="node1" presStyleIdx="2" presStyleCnt="3" custScaleX="125883" custLinFactNeighborX="2236" custLinFactNeighborY="642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48D54-7765-544D-92E3-0CEE3ABAFB43}" type="pres">
      <dgm:prSet presAssocID="{2FD04D4D-D8EF-5F44-85B1-CE7BA271F2C4}" presName="childText3" presStyleLbl="solidAlignAcc1" presStyleIdx="2" presStyleCnt="3" custScaleX="93360" custScaleY="95303" custLinFactNeighborX="25090" custLinFactNeighborY="-13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AD16C0-D5FE-8944-8310-CF0B8DD37D20}" type="presOf" srcId="{CE07F918-AF62-744E-80BA-C80BB87A5764}" destId="{BA73CEDC-8C8E-D844-AB61-BC1883C1F73B}" srcOrd="0" destOrd="1" presId="urn:microsoft.com/office/officeart/2009/3/layout/IncreasingArrowsProcess"/>
    <dgm:cxn modelId="{8BEEF9AD-9389-7F4A-9CAF-8D2118D1C401}" srcId="{D8BCB4F8-1D29-2446-A3CE-67FC3840AB3C}" destId="{D504C4AA-037F-E443-8149-74939EFF22FE}" srcOrd="4" destOrd="0" parTransId="{27ECAC36-D1BC-064C-A490-59C3D968933D}" sibTransId="{8DE71CA2-EBFB-4B45-AF17-EF8DB5DB5CF6}"/>
    <dgm:cxn modelId="{C27A5171-95E5-6641-BD68-E795362CF762}" srcId="{D504C4AA-037F-E443-8149-74939EFF22FE}" destId="{63254AD5-8981-5D4E-9999-062BB9558AD2}" srcOrd="0" destOrd="0" parTransId="{CB56B79E-3512-9D4D-BFF1-8B694C7874BB}" sibTransId="{CEEC7D54-E7B5-2741-8093-61C280F91EE7}"/>
    <dgm:cxn modelId="{33434654-13DC-5B45-B4D7-027195C0B6A3}" type="presOf" srcId="{DC8CB1F9-C074-2243-9E32-E3EB426631F9}" destId="{BA73CEDC-8C8E-D844-AB61-BC1883C1F73B}" srcOrd="0" destOrd="11" presId="urn:microsoft.com/office/officeart/2009/3/layout/IncreasingArrowsProcess"/>
    <dgm:cxn modelId="{E33AA9CE-AEC4-5B45-B249-2BF7CAF7EACF}" srcId="{2FD04D4D-D8EF-5F44-85B1-CE7BA271F2C4}" destId="{1CDD77FB-061B-EB45-ADB5-521B04B16382}" srcOrd="0" destOrd="0" parTransId="{CF226CCF-2002-FF44-8A0E-E13807D43042}" sibTransId="{F2A34D2A-92EE-B54D-80EA-B04DA9EF75BF}"/>
    <dgm:cxn modelId="{B0CA5C55-1AB9-6A4A-80FB-89F4BD821B3C}" srcId="{1761AC7C-95D6-3C49-9BFE-EBED68F31602}" destId="{959A8B4D-F00A-6E48-8DD5-6BD122124C58}" srcOrd="3" destOrd="0" parTransId="{D44A4506-089F-F241-B907-862BF28AD421}" sibTransId="{F1DC5AF6-56C7-8446-8CA3-595FE79CA1A0}"/>
    <dgm:cxn modelId="{482B65A3-22E9-824A-A346-3F524688DA91}" type="presOf" srcId="{D504C4AA-037F-E443-8149-74939EFF22FE}" destId="{BA73CEDC-8C8E-D844-AB61-BC1883C1F73B}" srcOrd="0" destOrd="14" presId="urn:microsoft.com/office/officeart/2009/3/layout/IncreasingArrowsProcess"/>
    <dgm:cxn modelId="{834973A3-873A-E247-8A9A-4DAD14F8BF03}" type="presOf" srcId="{2FD04D4D-D8EF-5F44-85B1-CE7BA271F2C4}" destId="{6BC9B520-BF61-B648-BD63-E4859F8FEEAA}" srcOrd="0" destOrd="0" presId="urn:microsoft.com/office/officeart/2009/3/layout/IncreasingArrowsProcess"/>
    <dgm:cxn modelId="{EB1416A4-458E-494D-B89C-BD8AB665FAEC}" srcId="{E6EBC974-F38B-E544-8CE2-5061A7DA89E0}" destId="{BD7951B2-A67A-8E4A-9FAF-D970C796DF07}" srcOrd="0" destOrd="0" parTransId="{4EAB9685-1439-EC40-8FBB-32DD9F14790F}" sibTransId="{2FB5EDF1-3181-DA4B-9770-8BB0A0443DF1}"/>
    <dgm:cxn modelId="{C46B4203-84C7-B046-9B02-9BC2F5BAD807}" srcId="{CDC32E73-B67E-5547-A445-8FA80F74BC3A}" destId="{2FD04D4D-D8EF-5F44-85B1-CE7BA271F2C4}" srcOrd="2" destOrd="0" parTransId="{193D785E-BB73-F945-B201-2B99254A3CDB}" sibTransId="{CD508459-F169-2948-9E50-C30477616C7B}"/>
    <dgm:cxn modelId="{C0E837DB-4BF4-BE43-8F2E-674F565DDF97}" srcId="{CDC32E73-B67E-5547-A445-8FA80F74BC3A}" destId="{D8BCB4F8-1D29-2446-A3CE-67FC3840AB3C}" srcOrd="0" destOrd="0" parTransId="{BEBD7392-E375-854D-829C-5A941AF0B12D}" sibTransId="{CC9E1D16-0202-8A46-AF23-F2FB56C3D749}"/>
    <dgm:cxn modelId="{217ACF3A-CD30-5541-B1A6-50A8DECB519F}" type="presOf" srcId="{9698F8ED-F57D-2147-AF6B-7C9AD1F1BE18}" destId="{727F4FA4-2465-734E-B0AA-96F4A21D5748}" srcOrd="0" destOrd="2" presId="urn:microsoft.com/office/officeart/2009/3/layout/IncreasingArrowsProcess"/>
    <dgm:cxn modelId="{B7EF7FE8-86C0-E24D-ACAA-2E70E8BF7D11}" type="presOf" srcId="{D90DEA25-4B83-AA4A-8048-EFA4B6CD16F6}" destId="{BA73CEDC-8C8E-D844-AB61-BC1883C1F73B}" srcOrd="0" destOrd="6" presId="urn:microsoft.com/office/officeart/2009/3/layout/IncreasingArrowsProcess"/>
    <dgm:cxn modelId="{348CDF51-F2DF-454B-8BB0-93D41E48662E}" srcId="{D8BCB4F8-1D29-2446-A3CE-67FC3840AB3C}" destId="{1761AC7C-95D6-3C49-9BFE-EBED68F31602}" srcOrd="3" destOrd="0" parTransId="{BCD58134-BDB7-F745-898B-7EB0B732E9F9}" sibTransId="{D3002166-F643-7F4D-9113-E05C3188E93E}"/>
    <dgm:cxn modelId="{C99150ED-1C0A-2941-AB29-599D11EF4DD6}" type="presOf" srcId="{1761AC7C-95D6-3C49-9BFE-EBED68F31602}" destId="{BA73CEDC-8C8E-D844-AB61-BC1883C1F73B}" srcOrd="0" destOrd="9" presId="urn:microsoft.com/office/officeart/2009/3/layout/IncreasingArrowsProcess"/>
    <dgm:cxn modelId="{E9A8FD4D-81E4-5A41-902C-0E5ABFF9E975}" srcId="{E6EBC974-F38B-E544-8CE2-5061A7DA89E0}" destId="{C698B461-C017-1641-ACEB-A871A209D181}" srcOrd="1" destOrd="0" parTransId="{9090D578-4050-3943-B39E-87057600A9A7}" sibTransId="{23C220B8-6108-6D46-8BBC-CAE7BBD80E2D}"/>
    <dgm:cxn modelId="{7DC8B9EA-7621-2C4D-A88B-994BDC454D0B}" type="presOf" srcId="{B4419E36-DF37-3944-8DDE-4AF127DF899A}" destId="{BA73CEDC-8C8E-D844-AB61-BC1883C1F73B}" srcOrd="0" destOrd="2" presId="urn:microsoft.com/office/officeart/2009/3/layout/IncreasingArrowsProcess"/>
    <dgm:cxn modelId="{77BA225F-91BA-594D-A1E0-5787D0F3B003}" type="presOf" srcId="{3E6B07DF-0A7A-5542-9FE7-5862CD577A34}" destId="{85F48D54-7765-544D-92E3-0CEE3ABAFB43}" srcOrd="0" destOrd="1" presId="urn:microsoft.com/office/officeart/2009/3/layout/IncreasingArrowsProcess"/>
    <dgm:cxn modelId="{441F9BBB-ADEC-824A-978A-D5513ACEE6A4}" type="presOf" srcId="{8B9C1318-8AA1-6F45-B252-010D90F599AA}" destId="{BA73CEDC-8C8E-D844-AB61-BC1883C1F73B}" srcOrd="0" destOrd="7" presId="urn:microsoft.com/office/officeart/2009/3/layout/IncreasingArrowsProcess"/>
    <dgm:cxn modelId="{6A048766-7506-C943-8E4B-F04222256FE7}" type="presOf" srcId="{782B7C1E-9B50-214A-A179-C122C9C80813}" destId="{124D0F58-012D-A142-AE2B-67DA8AC5812E}" srcOrd="0" destOrd="0" presId="urn:microsoft.com/office/officeart/2009/3/layout/IncreasingArrowsProcess"/>
    <dgm:cxn modelId="{FB7A5051-4EC5-7842-9C50-8BB5CF93C547}" type="presOf" srcId="{3018C241-2FBC-914B-87DE-6F48DDD83172}" destId="{85F48D54-7765-544D-92E3-0CEE3ABAFB43}" srcOrd="0" destOrd="2" presId="urn:microsoft.com/office/officeart/2009/3/layout/IncreasingArrowsProcess"/>
    <dgm:cxn modelId="{947F92A6-ABEF-8E4D-A3EC-DB7797582D7E}" srcId="{9B783431-276D-F84F-BE4E-B30976C32A20}" destId="{868F0F25-E81A-0848-8976-AB371DC48C3C}" srcOrd="4" destOrd="0" parTransId="{85E18890-0F60-FF41-A4E0-BDF21F246004}" sibTransId="{FB562F70-6A66-3B43-ABDB-CB4B68990E82}"/>
    <dgm:cxn modelId="{00930EB0-990D-B247-82B8-A716BC0F8D50}" srcId="{1CDD77FB-061B-EB45-ADB5-521B04B16382}" destId="{1F821D52-5A4E-B640-A3A5-B9364D7256D9}" srcOrd="2" destOrd="0" parTransId="{5C5F2E29-39DA-BE42-9EDD-BF606C04C1BF}" sibTransId="{6C7CC4FE-EB16-B042-B4AB-E61092EDCAB7}"/>
    <dgm:cxn modelId="{0F5E24DD-77ED-9449-BFFC-223F863FED4D}" type="presOf" srcId="{1CDD77FB-061B-EB45-ADB5-521B04B16382}" destId="{85F48D54-7765-544D-92E3-0CEE3ABAFB43}" srcOrd="0" destOrd="0" presId="urn:microsoft.com/office/officeart/2009/3/layout/IncreasingArrowsProcess"/>
    <dgm:cxn modelId="{F57A8652-8B61-0A40-AA39-FFD291B7FC58}" type="presOf" srcId="{BD7951B2-A67A-8E4A-9FAF-D970C796DF07}" destId="{727F4FA4-2465-734E-B0AA-96F4A21D5748}" srcOrd="0" destOrd="7" presId="urn:microsoft.com/office/officeart/2009/3/layout/IncreasingArrowsProcess"/>
    <dgm:cxn modelId="{CAED3483-6D61-914F-81EE-8E65E43C79EA}" srcId="{7A10C41E-D403-F14C-A916-406372F89940}" destId="{C2EC722C-1965-9142-8FDE-38DFBC36E5FA}" srcOrd="0" destOrd="0" parTransId="{10052904-9867-CB43-BA36-3E3BB12BDFD2}" sibTransId="{6E9C4C8D-C093-CC44-857B-245364EFFEE1}"/>
    <dgm:cxn modelId="{C5D563F9-2CD0-A449-A46A-B932931942DC}" srcId="{1761AC7C-95D6-3C49-9BFE-EBED68F31602}" destId="{DC8CB1F9-C074-2243-9E32-E3EB426631F9}" srcOrd="1" destOrd="0" parTransId="{8E15219D-E8CF-2E4D-8A90-66A3C421FE9D}" sibTransId="{B6D78CE2-323E-B844-A2AA-414650252C55}"/>
    <dgm:cxn modelId="{F3764130-08B5-5149-ACD6-C227FB43309D}" srcId="{CDC32E73-B67E-5547-A445-8FA80F74BC3A}" destId="{782B7C1E-9B50-214A-A179-C122C9C80813}" srcOrd="1" destOrd="0" parTransId="{19A2F0BB-9525-B445-BF2F-4405F8218639}" sibTransId="{394FC5BF-1B2A-1D49-BE96-2CC7FA2C2ED4}"/>
    <dgm:cxn modelId="{7DF51CB6-359E-3048-8C61-4F7B76585BA2}" type="presOf" srcId="{C698B461-C017-1641-ACEB-A871A209D181}" destId="{727F4FA4-2465-734E-B0AA-96F4A21D5748}" srcOrd="0" destOrd="8" presId="urn:microsoft.com/office/officeart/2009/3/layout/IncreasingArrowsProcess"/>
    <dgm:cxn modelId="{4CFD963B-97EA-7E4E-B1D9-0030B7CA1B2C}" srcId="{782B7C1E-9B50-214A-A179-C122C9C80813}" destId="{E6EBC974-F38B-E544-8CE2-5061A7DA89E0}" srcOrd="1" destOrd="0" parTransId="{83DA6827-22A2-3047-B63D-44B67F2C4F31}" sibTransId="{A286935F-FBC4-1A44-A3B0-1D3208B1EAAD}"/>
    <dgm:cxn modelId="{D55FE28A-037A-6F46-8C57-B87A278722D8}" type="presOf" srcId="{25EC8249-A48E-8847-A2F0-3FE762103E3A}" destId="{BA73CEDC-8C8E-D844-AB61-BC1883C1F73B}" srcOrd="0" destOrd="3" presId="urn:microsoft.com/office/officeart/2009/3/layout/IncreasingArrowsProcess"/>
    <dgm:cxn modelId="{96EC3FC6-8EEF-8A48-A7F2-18BCD7A8B0A3}" srcId="{1761AC7C-95D6-3C49-9BFE-EBED68F31602}" destId="{7A3912B3-BD6D-294E-A99A-DCDAF8E098D3}" srcOrd="0" destOrd="0" parTransId="{9C2502F0-BEDE-1344-91E6-9F2961683508}" sibTransId="{F6FEE8B7-8DE8-5142-BCEF-CFB667B75F87}"/>
    <dgm:cxn modelId="{3FC6F410-6889-0B4F-8A54-DCE92F0DFBC0}" type="presOf" srcId="{91754C9E-3EFF-EC45-8B9C-281A57881158}" destId="{BA73CEDC-8C8E-D844-AB61-BC1883C1F73B}" srcOrd="0" destOrd="12" presId="urn:microsoft.com/office/officeart/2009/3/layout/IncreasingArrowsProcess"/>
    <dgm:cxn modelId="{BEAD70D7-7A08-074F-A1C2-13E486EFD50C}" srcId="{7A10C41E-D403-F14C-A916-406372F89940}" destId="{67A61CB6-FBE6-7C44-BD0F-A2739DB9820D}" srcOrd="2" destOrd="0" parTransId="{B186C59D-BC2A-BF49-879D-F731693936F2}" sibTransId="{CC11FCFA-6303-8B4E-AAEC-4D1DFB3D7308}"/>
    <dgm:cxn modelId="{418CED67-DCD4-D942-921A-DBA4672D4CC2}" srcId="{D8BCB4F8-1D29-2446-A3CE-67FC3840AB3C}" destId="{D90DEA25-4B83-AA4A-8048-EFA4B6CD16F6}" srcOrd="1" destOrd="0" parTransId="{259FD61C-0368-B749-B6DC-3A08D97A578D}" sibTransId="{7784ED0B-9ABF-C04B-AF58-FFA047BC7EF3}"/>
    <dgm:cxn modelId="{1D07F04C-3C05-2E48-AB61-9D3DCC728652}" srcId="{7A10C41E-D403-F14C-A916-406372F89940}" destId="{DD8B3CA5-5754-2B4D-9018-5D4EC22BB896}" srcOrd="4" destOrd="0" parTransId="{D6724E8E-9B08-DB49-AF6C-F28E2EB4C679}" sibTransId="{A803D876-AD74-C844-964E-BEC3676D0666}"/>
    <dgm:cxn modelId="{7500FE5E-6E1E-BC49-9D54-C7F49EA12889}" type="presOf" srcId="{F81A451C-25D3-BE4F-91F3-4AD5F8E8E903}" destId="{BA73CEDC-8C8E-D844-AB61-BC1883C1F73B}" srcOrd="0" destOrd="8" presId="urn:microsoft.com/office/officeart/2009/3/layout/IncreasingArrowsProcess"/>
    <dgm:cxn modelId="{825BD57A-3B14-4B42-8457-FF2223EB8B8F}" type="presOf" srcId="{D8BCB4F8-1D29-2446-A3CE-67FC3840AB3C}" destId="{AB40DDB8-EAFF-9B43-96D2-6DE67AEB3164}" srcOrd="0" destOrd="0" presId="urn:microsoft.com/office/officeart/2009/3/layout/IncreasingArrowsProcess"/>
    <dgm:cxn modelId="{CBF70DD8-C418-794F-96A5-616DD02C0510}" type="presOf" srcId="{E8C85AB9-E77F-6A42-B4AC-4F01FB756AF8}" destId="{BA73CEDC-8C8E-D844-AB61-BC1883C1F73B}" srcOrd="0" destOrd="4" presId="urn:microsoft.com/office/officeart/2009/3/layout/IncreasingArrowsProcess"/>
    <dgm:cxn modelId="{EFE2A089-6943-B546-B81D-7D877B6C2F09}" type="presOf" srcId="{F0B66708-B31E-7543-B8CD-604600B05F38}" destId="{727F4FA4-2465-734E-B0AA-96F4A21D5748}" srcOrd="0" destOrd="4" presId="urn:microsoft.com/office/officeart/2009/3/layout/IncreasingArrowsProcess"/>
    <dgm:cxn modelId="{17D67D3A-E4E1-F546-85A3-B799A6FD04C5}" srcId="{7A10C41E-D403-F14C-A916-406372F89940}" destId="{9698F8ED-F57D-2147-AF6B-7C9AD1F1BE18}" srcOrd="1" destOrd="0" parTransId="{05BC602E-FCE1-7F4E-8EE4-738BC9766E58}" sibTransId="{167BB0E9-FA25-FE49-9F4E-9B525EEA8C3C}"/>
    <dgm:cxn modelId="{2143B808-EAD6-6D49-9DAB-1B3124E26E6D}" type="presOf" srcId="{67A61CB6-FBE6-7C44-BD0F-A2739DB9820D}" destId="{727F4FA4-2465-734E-B0AA-96F4A21D5748}" srcOrd="0" destOrd="3" presId="urn:microsoft.com/office/officeart/2009/3/layout/IncreasingArrowsProcess"/>
    <dgm:cxn modelId="{09C35F6B-D1BA-A448-8B32-2C5D3DA83752}" srcId="{1CDD77FB-061B-EB45-ADB5-521B04B16382}" destId="{3018C241-2FBC-914B-87DE-6F48DDD83172}" srcOrd="1" destOrd="0" parTransId="{D98C70FA-C3C0-A546-83E0-505A9EA25E65}" sibTransId="{B96CF028-DF05-E84E-887B-19605763ABAB}"/>
    <dgm:cxn modelId="{CA43C639-EDAC-8749-A7B2-F270BC2972BD}" srcId="{9B783431-276D-F84F-BE4E-B30976C32A20}" destId="{B4419E36-DF37-3944-8DDE-4AF127DF899A}" srcOrd="1" destOrd="0" parTransId="{4748CA41-DE8F-B049-9906-C8B3D8ED117F}" sibTransId="{D9F3F073-228E-4C42-BC82-C2C0EF7E35C7}"/>
    <dgm:cxn modelId="{CD9922D8-1012-5E45-9B13-B7D493EDE5BC}" type="presOf" srcId="{7A3912B3-BD6D-294E-A99A-DCDAF8E098D3}" destId="{BA73CEDC-8C8E-D844-AB61-BC1883C1F73B}" srcOrd="0" destOrd="10" presId="urn:microsoft.com/office/officeart/2009/3/layout/IncreasingArrowsProcess"/>
    <dgm:cxn modelId="{1768C248-031A-AB46-BF50-0E71C51052B7}" srcId="{7A10C41E-D403-F14C-A916-406372F89940}" destId="{F0B66708-B31E-7543-B8CD-604600B05F38}" srcOrd="3" destOrd="0" parTransId="{EAC8F5A2-F823-7943-864D-538D9F46E1A5}" sibTransId="{9C2CAC13-8C2E-5A4D-ACE5-A1CA0A2ED4D0}"/>
    <dgm:cxn modelId="{64045CF1-C495-DE42-A1B9-4AEB4DD190CE}" srcId="{9B783431-276D-F84F-BE4E-B30976C32A20}" destId="{25EC8249-A48E-8847-A2F0-3FE762103E3A}" srcOrd="2" destOrd="0" parTransId="{A776ED35-7B48-F44C-8D8E-568EA90FC0F3}" sibTransId="{689842A5-61E0-1F4B-BE5C-861B11C9A918}"/>
    <dgm:cxn modelId="{F43032CE-6DF9-B849-94DC-D144E3D234B7}" type="presOf" srcId="{DD8B3CA5-5754-2B4D-9018-5D4EC22BB896}" destId="{727F4FA4-2465-734E-B0AA-96F4A21D5748}" srcOrd="0" destOrd="5" presId="urn:microsoft.com/office/officeart/2009/3/layout/IncreasingArrowsProcess"/>
    <dgm:cxn modelId="{79E3D21D-CF8C-D749-A806-2C0E6503EEF3}" type="presOf" srcId="{868F0F25-E81A-0848-8976-AB371DC48C3C}" destId="{BA73CEDC-8C8E-D844-AB61-BC1883C1F73B}" srcOrd="0" destOrd="5" presId="urn:microsoft.com/office/officeart/2009/3/layout/IncreasingArrowsProcess"/>
    <dgm:cxn modelId="{DCFA7247-FCDF-914C-8ED3-B3FCEC549073}" srcId="{D8BCB4F8-1D29-2446-A3CE-67FC3840AB3C}" destId="{9B783431-276D-F84F-BE4E-B30976C32A20}" srcOrd="0" destOrd="0" parTransId="{FA7CBCF6-C3B4-1842-80C4-B8E5141A33C6}" sibTransId="{7FB0F7AC-9B25-E844-B736-604AC83EE260}"/>
    <dgm:cxn modelId="{A3055342-B174-DA40-A334-8D658C1CCAA9}" srcId="{D90DEA25-4B83-AA4A-8048-EFA4B6CD16F6}" destId="{8B9C1318-8AA1-6F45-B252-010D90F599AA}" srcOrd="0" destOrd="0" parTransId="{FD853CD1-A0B1-EF49-8BE2-05592341B0FA}" sibTransId="{A29E5097-0AE5-D24B-91DA-062962D99851}"/>
    <dgm:cxn modelId="{8D542327-062B-2645-B7DC-C81B379A636F}" srcId="{1CDD77FB-061B-EB45-ADB5-521B04B16382}" destId="{3E6B07DF-0A7A-5542-9FE7-5862CD577A34}" srcOrd="0" destOrd="0" parTransId="{770C636D-EB15-2C4C-820E-A8FA972C33C6}" sibTransId="{B75B8D09-7AD2-6D49-B876-765321228CAA}"/>
    <dgm:cxn modelId="{957923E1-7335-CD45-9A2B-761A31A9FA7D}" type="presOf" srcId="{7A10C41E-D403-F14C-A916-406372F89940}" destId="{727F4FA4-2465-734E-B0AA-96F4A21D5748}" srcOrd="0" destOrd="0" presId="urn:microsoft.com/office/officeart/2009/3/layout/IncreasingArrowsProcess"/>
    <dgm:cxn modelId="{E210FD46-F9A6-2441-8305-3B14971A94D1}" type="presOf" srcId="{E6EBC974-F38B-E544-8CE2-5061A7DA89E0}" destId="{727F4FA4-2465-734E-B0AA-96F4A21D5748}" srcOrd="0" destOrd="6" presId="urn:microsoft.com/office/officeart/2009/3/layout/IncreasingArrowsProcess"/>
    <dgm:cxn modelId="{AB10A167-91CD-B447-9040-E5DA0B0E5E5E}" type="presOf" srcId="{63254AD5-8981-5D4E-9999-062BB9558AD2}" destId="{BA73CEDC-8C8E-D844-AB61-BC1883C1F73B}" srcOrd="0" destOrd="15" presId="urn:microsoft.com/office/officeart/2009/3/layout/IncreasingArrowsProcess"/>
    <dgm:cxn modelId="{EFAAD4BB-D7C5-0447-BB8C-8E78C6707476}" type="presOf" srcId="{C2EC722C-1965-9142-8FDE-38DFBC36E5FA}" destId="{727F4FA4-2465-734E-B0AA-96F4A21D5748}" srcOrd="0" destOrd="1" presId="urn:microsoft.com/office/officeart/2009/3/layout/IncreasingArrowsProcess"/>
    <dgm:cxn modelId="{3B267EBD-63EA-4648-BC3A-AAC4A118B868}" srcId="{1761AC7C-95D6-3C49-9BFE-EBED68F31602}" destId="{91754C9E-3EFF-EC45-8B9C-281A57881158}" srcOrd="2" destOrd="0" parTransId="{60B2384E-5FE8-9F43-8996-867A027302C2}" sibTransId="{6319BF3D-ADD6-6545-9FCA-F4EE63C92566}"/>
    <dgm:cxn modelId="{84A3B8FC-6FCC-FC4C-AF53-9742CFA235D1}" srcId="{9B783431-276D-F84F-BE4E-B30976C32A20}" destId="{E8C85AB9-E77F-6A42-B4AC-4F01FB756AF8}" srcOrd="3" destOrd="0" parTransId="{95A68270-604A-D948-BE4A-B377CF75CC19}" sibTransId="{0239CDF2-828B-9F40-AC35-24DCED50236F}"/>
    <dgm:cxn modelId="{C208A81C-B675-1F43-9139-05F3E0B5BE5B}" srcId="{D8BCB4F8-1D29-2446-A3CE-67FC3840AB3C}" destId="{F81A451C-25D3-BE4F-91F3-4AD5F8E8E903}" srcOrd="2" destOrd="0" parTransId="{14A28BEB-55E5-E343-8925-56BDBF3D603C}" sibTransId="{F88663C5-9A33-994B-9467-80C19B0B7B4A}"/>
    <dgm:cxn modelId="{58EF1EFD-5A5C-AD42-AFE4-815CAD38516F}" srcId="{9B783431-276D-F84F-BE4E-B30976C32A20}" destId="{CE07F918-AF62-744E-80BA-C80BB87A5764}" srcOrd="0" destOrd="0" parTransId="{32E5EE80-859E-BA42-BD03-B965D9658705}" sibTransId="{C2687300-0ABD-1940-BB3D-8A4AF8D1CC52}"/>
    <dgm:cxn modelId="{FBF36360-4AD9-B644-8A42-6098558236FC}" srcId="{782B7C1E-9B50-214A-A179-C122C9C80813}" destId="{7A10C41E-D403-F14C-A916-406372F89940}" srcOrd="0" destOrd="0" parTransId="{F879BA37-B17E-5A4A-8AB8-B9F43C51AD03}" sibTransId="{77529CE4-3D71-F742-87BA-DE61207F55C8}"/>
    <dgm:cxn modelId="{2A7307FE-14D1-DC49-83CB-233978B2B352}" type="presOf" srcId="{1F821D52-5A4E-B640-A3A5-B9364D7256D9}" destId="{85F48D54-7765-544D-92E3-0CEE3ABAFB43}" srcOrd="0" destOrd="3" presId="urn:microsoft.com/office/officeart/2009/3/layout/IncreasingArrowsProcess"/>
    <dgm:cxn modelId="{BE2793F3-1D25-804A-8B73-8FB52A71F633}" type="presOf" srcId="{CDC32E73-B67E-5547-A445-8FA80F74BC3A}" destId="{FC6CF83A-65A3-2540-A7D3-B1E4F23A642E}" srcOrd="0" destOrd="0" presId="urn:microsoft.com/office/officeart/2009/3/layout/IncreasingArrowsProcess"/>
    <dgm:cxn modelId="{F5C6817D-93C6-1243-889F-5A759C9E7ED8}" type="presOf" srcId="{9B783431-276D-F84F-BE4E-B30976C32A20}" destId="{BA73CEDC-8C8E-D844-AB61-BC1883C1F73B}" srcOrd="0" destOrd="0" presId="urn:microsoft.com/office/officeart/2009/3/layout/IncreasingArrowsProcess"/>
    <dgm:cxn modelId="{8BDF1264-D0B9-5A4C-9548-6B40D7B58BDF}" type="presOf" srcId="{959A8B4D-F00A-6E48-8DD5-6BD122124C58}" destId="{BA73CEDC-8C8E-D844-AB61-BC1883C1F73B}" srcOrd="0" destOrd="13" presId="urn:microsoft.com/office/officeart/2009/3/layout/IncreasingArrowsProcess"/>
    <dgm:cxn modelId="{98C2E634-D75A-CB4D-8FC5-29B020486B7F}" type="presParOf" srcId="{FC6CF83A-65A3-2540-A7D3-B1E4F23A642E}" destId="{AB40DDB8-EAFF-9B43-96D2-6DE67AEB3164}" srcOrd="0" destOrd="0" presId="urn:microsoft.com/office/officeart/2009/3/layout/IncreasingArrowsProcess"/>
    <dgm:cxn modelId="{55C71FA0-A5D9-C14C-89BB-31F1E6105B9A}" type="presParOf" srcId="{FC6CF83A-65A3-2540-A7D3-B1E4F23A642E}" destId="{BA73CEDC-8C8E-D844-AB61-BC1883C1F73B}" srcOrd="1" destOrd="0" presId="urn:microsoft.com/office/officeart/2009/3/layout/IncreasingArrowsProcess"/>
    <dgm:cxn modelId="{B0DE8C01-D16D-324F-9266-B48CF30F624C}" type="presParOf" srcId="{FC6CF83A-65A3-2540-A7D3-B1E4F23A642E}" destId="{124D0F58-012D-A142-AE2B-67DA8AC5812E}" srcOrd="2" destOrd="0" presId="urn:microsoft.com/office/officeart/2009/3/layout/IncreasingArrowsProcess"/>
    <dgm:cxn modelId="{B3F81554-BA00-A448-A478-1962F2D1DE9C}" type="presParOf" srcId="{FC6CF83A-65A3-2540-A7D3-B1E4F23A642E}" destId="{727F4FA4-2465-734E-B0AA-96F4A21D5748}" srcOrd="3" destOrd="0" presId="urn:microsoft.com/office/officeart/2009/3/layout/IncreasingArrowsProcess"/>
    <dgm:cxn modelId="{D7204FE3-D2E5-E042-8666-B09C359B3957}" type="presParOf" srcId="{FC6CF83A-65A3-2540-A7D3-B1E4F23A642E}" destId="{6BC9B520-BF61-B648-BD63-E4859F8FEEAA}" srcOrd="4" destOrd="0" presId="urn:microsoft.com/office/officeart/2009/3/layout/IncreasingArrowsProcess"/>
    <dgm:cxn modelId="{C6A1A95D-4484-514E-8DB3-193167FD2B9E}" type="presParOf" srcId="{FC6CF83A-65A3-2540-A7D3-B1E4F23A642E}" destId="{85F48D54-7765-544D-92E3-0CEE3ABAFB43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C32E73-B67E-5547-A445-8FA80F74BC3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BCB4F8-1D29-2446-A3CE-67FC3840AB3C}">
      <dgm:prSet phldrT="[Text]" custT="1"/>
      <dgm:spPr/>
      <dgm:t>
        <a:bodyPr/>
        <a:lstStyle/>
        <a:p>
          <a:r>
            <a:rPr lang="en-US" sz="2400" dirty="0" smtClean="0"/>
            <a:t>Elementary, grades K-5, Primary Years Programme</a:t>
          </a:r>
          <a:endParaRPr lang="en-US" sz="2400" dirty="0"/>
        </a:p>
      </dgm:t>
    </dgm:pt>
    <dgm:pt modelId="{BEBD7392-E375-854D-829C-5A941AF0B12D}" type="parTrans" cxnId="{C0E837DB-4BF4-BE43-8F2E-674F565DDF97}">
      <dgm:prSet/>
      <dgm:spPr/>
      <dgm:t>
        <a:bodyPr/>
        <a:lstStyle/>
        <a:p>
          <a:endParaRPr lang="en-US"/>
        </a:p>
      </dgm:t>
    </dgm:pt>
    <dgm:pt modelId="{CC9E1D16-0202-8A46-AF23-F2FB56C3D749}" type="sibTrans" cxnId="{C0E837DB-4BF4-BE43-8F2E-674F565DDF97}">
      <dgm:prSet/>
      <dgm:spPr/>
      <dgm:t>
        <a:bodyPr/>
        <a:lstStyle/>
        <a:p>
          <a:endParaRPr lang="en-US"/>
        </a:p>
      </dgm:t>
    </dgm:pt>
    <dgm:pt modelId="{1761AC7C-95D6-3C49-9BFE-EBED68F31602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800" b="1" dirty="0" smtClean="0"/>
            <a:t>2015-2016+</a:t>
          </a:r>
        </a:p>
      </dgm:t>
    </dgm:pt>
    <dgm:pt modelId="{BCD58134-BDB7-F745-898B-7EB0B732E9F9}" type="parTrans" cxnId="{348CDF51-F2DF-454B-8BB0-93D41E48662E}">
      <dgm:prSet/>
      <dgm:spPr/>
      <dgm:t>
        <a:bodyPr/>
        <a:lstStyle/>
        <a:p>
          <a:endParaRPr lang="en-US"/>
        </a:p>
      </dgm:t>
    </dgm:pt>
    <dgm:pt modelId="{D3002166-F643-7F4D-9113-E05C3188E93E}" type="sibTrans" cxnId="{348CDF51-F2DF-454B-8BB0-93D41E48662E}">
      <dgm:prSet/>
      <dgm:spPr/>
      <dgm:t>
        <a:bodyPr/>
        <a:lstStyle/>
        <a:p>
          <a:endParaRPr lang="en-US"/>
        </a:p>
      </dgm:t>
    </dgm:pt>
    <dgm:pt modelId="{B4419E36-DF37-3944-8DDE-4AF127DF899A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Lewis &amp; Clark Elementary</a:t>
          </a:r>
          <a:endParaRPr lang="en-US" sz="1600" dirty="0"/>
        </a:p>
      </dgm:t>
    </dgm:pt>
    <dgm:pt modelId="{4748CA41-DE8F-B049-9906-C8B3D8ED117F}" type="parTrans" cxnId="{CA43C639-EDAC-8749-A7B2-F270BC2972BD}">
      <dgm:prSet/>
      <dgm:spPr/>
      <dgm:t>
        <a:bodyPr/>
        <a:lstStyle/>
        <a:p>
          <a:endParaRPr lang="en-US"/>
        </a:p>
      </dgm:t>
    </dgm:pt>
    <dgm:pt modelId="{D9F3F073-228E-4C42-BC82-C2C0EF7E35C7}" type="sibTrans" cxnId="{CA43C639-EDAC-8749-A7B2-F270BC2972BD}">
      <dgm:prSet/>
      <dgm:spPr/>
      <dgm:t>
        <a:bodyPr/>
        <a:lstStyle/>
        <a:p>
          <a:endParaRPr lang="en-US"/>
        </a:p>
      </dgm:t>
    </dgm:pt>
    <dgm:pt modelId="{CE07F918-AF62-744E-80BA-C80BB87A5764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Region 2</a:t>
          </a:r>
          <a:endParaRPr lang="en-US" sz="1600" dirty="0"/>
        </a:p>
      </dgm:t>
    </dgm:pt>
    <dgm:pt modelId="{32E5EE80-859E-BA42-BD03-B965D9658705}" type="parTrans" cxnId="{58EF1EFD-5A5C-AD42-AFE4-815CAD38516F}">
      <dgm:prSet/>
      <dgm:spPr/>
      <dgm:t>
        <a:bodyPr/>
        <a:lstStyle/>
        <a:p>
          <a:endParaRPr lang="en-US"/>
        </a:p>
      </dgm:t>
    </dgm:pt>
    <dgm:pt modelId="{C2687300-0ABD-1940-BB3D-8A4AF8D1CC52}" type="sibTrans" cxnId="{58EF1EFD-5A5C-AD42-AFE4-815CAD38516F}">
      <dgm:prSet/>
      <dgm:spPr/>
      <dgm:t>
        <a:bodyPr/>
        <a:lstStyle/>
        <a:p>
          <a:endParaRPr lang="en-US"/>
        </a:p>
      </dgm:t>
    </dgm:pt>
    <dgm:pt modelId="{25EC8249-A48E-8847-A2F0-3FE762103E3A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All grades </a:t>
          </a:r>
          <a:endParaRPr lang="en-US" sz="1600" dirty="0"/>
        </a:p>
      </dgm:t>
    </dgm:pt>
    <dgm:pt modelId="{A776ED35-7B48-F44C-8D8E-568EA90FC0F3}" type="parTrans" cxnId="{64045CF1-C495-DE42-A1B9-4AEB4DD190CE}">
      <dgm:prSet/>
      <dgm:spPr/>
      <dgm:t>
        <a:bodyPr/>
        <a:lstStyle/>
        <a:p>
          <a:endParaRPr lang="en-US"/>
        </a:p>
      </dgm:t>
    </dgm:pt>
    <dgm:pt modelId="{689842A5-61E0-1F4B-BE5C-861B11C9A918}" type="sibTrans" cxnId="{64045CF1-C495-DE42-A1B9-4AEB4DD190CE}">
      <dgm:prSet/>
      <dgm:spPr/>
      <dgm:t>
        <a:bodyPr/>
        <a:lstStyle/>
        <a:p>
          <a:endParaRPr lang="en-US"/>
        </a:p>
      </dgm:t>
    </dgm:pt>
    <dgm:pt modelId="{D90DEA25-4B83-AA4A-8048-EFA4B6CD16F6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800" b="1" dirty="0" smtClean="0"/>
            <a:t>2014-2015</a:t>
          </a:r>
        </a:p>
      </dgm:t>
    </dgm:pt>
    <dgm:pt modelId="{259FD61C-0368-B749-B6DC-3A08D97A578D}" type="parTrans" cxnId="{418CED67-DCD4-D942-921A-DBA4672D4CC2}">
      <dgm:prSet/>
      <dgm:spPr/>
      <dgm:t>
        <a:bodyPr/>
        <a:lstStyle/>
        <a:p>
          <a:endParaRPr lang="en-US"/>
        </a:p>
      </dgm:t>
    </dgm:pt>
    <dgm:pt modelId="{7784ED0B-9ABF-C04B-AF58-FFA047BC7EF3}" type="sibTrans" cxnId="{418CED67-DCD4-D942-921A-DBA4672D4CC2}">
      <dgm:prSet/>
      <dgm:spPr/>
      <dgm:t>
        <a:bodyPr/>
        <a:lstStyle/>
        <a:p>
          <a:endParaRPr lang="en-US"/>
        </a:p>
      </dgm:t>
    </dgm:pt>
    <dgm:pt modelId="{7A3912B3-BD6D-294E-A99A-DCDAF8E098D3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L&amp;C Authorized</a:t>
          </a:r>
          <a:endParaRPr lang="en-US" sz="1600" dirty="0"/>
        </a:p>
      </dgm:t>
    </dgm:pt>
    <dgm:pt modelId="{9C2502F0-BEDE-1344-91E6-9F2961683508}" type="parTrans" cxnId="{96EC3FC6-8EEF-8A48-A7F2-18BCD7A8B0A3}">
      <dgm:prSet/>
      <dgm:spPr/>
      <dgm:t>
        <a:bodyPr/>
        <a:lstStyle/>
        <a:p>
          <a:endParaRPr lang="en-US"/>
        </a:p>
      </dgm:t>
    </dgm:pt>
    <dgm:pt modelId="{F6FEE8B7-8DE8-5142-BCEF-CFB667B75F87}" type="sibTrans" cxnId="{96EC3FC6-8EEF-8A48-A7F2-18BCD7A8B0A3}">
      <dgm:prSet/>
      <dgm:spPr/>
      <dgm:t>
        <a:bodyPr/>
        <a:lstStyle/>
        <a:p>
          <a:endParaRPr lang="en-US"/>
        </a:p>
      </dgm:t>
    </dgm:pt>
    <dgm:pt modelId="{8B9C1318-8AA1-6F45-B252-010D90F599AA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L&amp;C Verification Year</a:t>
          </a:r>
          <a:endParaRPr lang="en-US" sz="1600" dirty="0"/>
        </a:p>
      </dgm:t>
    </dgm:pt>
    <dgm:pt modelId="{FD853CD1-A0B1-EF49-8BE2-05592341B0FA}" type="parTrans" cxnId="{A3055342-B174-DA40-A334-8D658C1CCAA9}">
      <dgm:prSet/>
      <dgm:spPr/>
      <dgm:t>
        <a:bodyPr/>
        <a:lstStyle/>
        <a:p>
          <a:endParaRPr lang="en-US"/>
        </a:p>
      </dgm:t>
    </dgm:pt>
    <dgm:pt modelId="{A29E5097-0AE5-D24B-91DA-062962D99851}" type="sibTrans" cxnId="{A3055342-B174-DA40-A334-8D658C1CCAA9}">
      <dgm:prSet/>
      <dgm:spPr/>
      <dgm:t>
        <a:bodyPr/>
        <a:lstStyle/>
        <a:p>
          <a:endParaRPr lang="en-US"/>
        </a:p>
      </dgm:t>
    </dgm:pt>
    <dgm:pt modelId="{868F0F25-E81A-0848-8976-AB371DC48C3C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2 units of study</a:t>
          </a:r>
          <a:endParaRPr lang="en-US" sz="1600" dirty="0"/>
        </a:p>
      </dgm:t>
    </dgm:pt>
    <dgm:pt modelId="{85E18890-0F60-FF41-A4E0-BDF21F246004}" type="parTrans" cxnId="{947F92A6-ABEF-8E4D-A3EC-DB7797582D7E}">
      <dgm:prSet/>
      <dgm:spPr/>
      <dgm:t>
        <a:bodyPr/>
        <a:lstStyle/>
        <a:p>
          <a:endParaRPr lang="en-US"/>
        </a:p>
      </dgm:t>
    </dgm:pt>
    <dgm:pt modelId="{FB562F70-6A66-3B43-ABDB-CB4B68990E82}" type="sibTrans" cxnId="{947F92A6-ABEF-8E4D-A3EC-DB7797582D7E}">
      <dgm:prSet/>
      <dgm:spPr/>
      <dgm:t>
        <a:bodyPr/>
        <a:lstStyle/>
        <a:p>
          <a:endParaRPr lang="en-US"/>
        </a:p>
      </dgm:t>
    </dgm:pt>
    <dgm:pt modelId="{8100C1C6-3332-1147-A856-58A8A926793F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Candidacy Year</a:t>
          </a:r>
          <a:endParaRPr lang="en-US" sz="1600" dirty="0"/>
        </a:p>
      </dgm:t>
    </dgm:pt>
    <dgm:pt modelId="{C507AB14-C2BF-E542-8E23-D2C35912055D}" type="parTrans" cxnId="{B5E5F3E4-704A-0648-8407-C7D025FD67E1}">
      <dgm:prSet/>
      <dgm:spPr/>
      <dgm:t>
        <a:bodyPr/>
        <a:lstStyle/>
        <a:p>
          <a:endParaRPr lang="en-US"/>
        </a:p>
      </dgm:t>
    </dgm:pt>
    <dgm:pt modelId="{830BF78C-E701-F343-9A79-89F222868D24}" type="sibTrans" cxnId="{B5E5F3E4-704A-0648-8407-C7D025FD67E1}">
      <dgm:prSet/>
      <dgm:spPr/>
      <dgm:t>
        <a:bodyPr/>
        <a:lstStyle/>
        <a:p>
          <a:endParaRPr lang="en-US"/>
        </a:p>
      </dgm:t>
    </dgm:pt>
    <dgm:pt modelId="{084F47E1-0D52-5A4C-B06C-2469EB5B44A8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4 additional units of study</a:t>
          </a:r>
          <a:endParaRPr lang="en-US" sz="1600" dirty="0"/>
        </a:p>
      </dgm:t>
    </dgm:pt>
    <dgm:pt modelId="{0904E7F6-3302-0344-8533-917EE03251F4}" type="parTrans" cxnId="{9FF92414-0EB0-BC44-B827-245A5FCABEB3}">
      <dgm:prSet/>
      <dgm:spPr/>
      <dgm:t>
        <a:bodyPr/>
        <a:lstStyle/>
        <a:p>
          <a:endParaRPr lang="en-US"/>
        </a:p>
      </dgm:t>
    </dgm:pt>
    <dgm:pt modelId="{EE485062-9D0B-F347-8E51-A073728DAEF5}" type="sibTrans" cxnId="{9FF92414-0EB0-BC44-B827-245A5FCABEB3}">
      <dgm:prSet/>
      <dgm:spPr/>
      <dgm:t>
        <a:bodyPr/>
        <a:lstStyle/>
        <a:p>
          <a:endParaRPr lang="en-US"/>
        </a:p>
      </dgm:t>
    </dgm:pt>
    <dgm:pt modelId="{2CF9E627-6895-0A44-8B02-585DFF7CB3CF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800" b="1" dirty="0" smtClean="0"/>
            <a:t>2013-2014</a:t>
          </a:r>
        </a:p>
      </dgm:t>
    </dgm:pt>
    <dgm:pt modelId="{D643F642-DA59-D04B-9CAD-74981929F50B}" type="parTrans" cxnId="{D6617822-B95A-DF44-8A53-800EEAED3F6D}">
      <dgm:prSet/>
      <dgm:spPr/>
      <dgm:t>
        <a:bodyPr/>
        <a:lstStyle/>
        <a:p>
          <a:endParaRPr lang="en-US"/>
        </a:p>
      </dgm:t>
    </dgm:pt>
    <dgm:pt modelId="{77377E2B-0341-8045-BBC8-6A4294D27F8E}" type="sibTrans" cxnId="{D6617822-B95A-DF44-8A53-800EEAED3F6D}">
      <dgm:prSet/>
      <dgm:spPr/>
      <dgm:t>
        <a:bodyPr/>
        <a:lstStyle/>
        <a:p>
          <a:endParaRPr lang="en-US"/>
        </a:p>
      </dgm:t>
    </dgm:pt>
    <dgm:pt modelId="{A07F3E3D-C395-884F-8612-7FA531099858}">
      <dgm:prSet phldrT="[Text]" custT="1"/>
      <dgm:spPr/>
      <dgm:t>
        <a:bodyPr/>
        <a:lstStyle/>
        <a:p>
          <a:pPr>
            <a:spcAft>
              <a:spcPts val="200"/>
            </a:spcAft>
          </a:pPr>
          <a:r>
            <a:rPr lang="en-US" sz="1600" dirty="0" smtClean="0"/>
            <a:t>PYP training </a:t>
          </a:r>
          <a:endParaRPr lang="en-US" sz="1600" dirty="0"/>
        </a:p>
      </dgm:t>
    </dgm:pt>
    <dgm:pt modelId="{ECA3F9B6-CEF8-3D40-B3B7-DACB87F0D70A}" type="parTrans" cxnId="{7DB5BDF8-223B-0047-AD92-DE8F31673810}">
      <dgm:prSet/>
      <dgm:spPr/>
      <dgm:t>
        <a:bodyPr/>
        <a:lstStyle/>
        <a:p>
          <a:endParaRPr lang="en-US"/>
        </a:p>
      </dgm:t>
    </dgm:pt>
    <dgm:pt modelId="{349920A5-E74C-2641-856D-14575AAF60D8}" type="sibTrans" cxnId="{7DB5BDF8-223B-0047-AD92-DE8F31673810}">
      <dgm:prSet/>
      <dgm:spPr/>
      <dgm:t>
        <a:bodyPr/>
        <a:lstStyle/>
        <a:p>
          <a:endParaRPr lang="en-US"/>
        </a:p>
      </dgm:t>
    </dgm:pt>
    <dgm:pt modelId="{533DDB2C-A880-654A-B447-1E846D2094A2}">
      <dgm:prSet phldrT="[Text]" custT="1"/>
      <dgm:spPr/>
      <dgm:t>
        <a:bodyPr/>
        <a:lstStyle/>
        <a:p>
          <a:pPr>
            <a:spcAft>
              <a:spcPts val="200"/>
            </a:spcAft>
          </a:pPr>
          <a:endParaRPr lang="en-US" sz="1600" dirty="0"/>
        </a:p>
      </dgm:t>
    </dgm:pt>
    <dgm:pt modelId="{F09EC67F-BF92-0A47-B1F7-EA0CF8CEBA01}" type="parTrans" cxnId="{5E03A7F3-810B-D046-9F22-41F2D028E8DC}">
      <dgm:prSet/>
      <dgm:spPr/>
      <dgm:t>
        <a:bodyPr/>
        <a:lstStyle/>
        <a:p>
          <a:endParaRPr lang="en-US"/>
        </a:p>
      </dgm:t>
    </dgm:pt>
    <dgm:pt modelId="{F35D1387-0EBB-2A41-B097-821302FEFC99}" type="sibTrans" cxnId="{5E03A7F3-810B-D046-9F22-41F2D028E8DC}">
      <dgm:prSet/>
      <dgm:spPr/>
      <dgm:t>
        <a:bodyPr/>
        <a:lstStyle/>
        <a:p>
          <a:endParaRPr lang="en-US"/>
        </a:p>
      </dgm:t>
    </dgm:pt>
    <dgm:pt modelId="{0A4F9ADF-58E6-D54C-A78A-A589ED614EDE}">
      <dgm:prSet phldrT="[Text]" custT="1"/>
      <dgm:spPr/>
      <dgm:t>
        <a:bodyPr/>
        <a:lstStyle/>
        <a:p>
          <a:pPr>
            <a:spcAft>
              <a:spcPts val="200"/>
            </a:spcAft>
          </a:pPr>
          <a:endParaRPr lang="en-US" sz="1600" dirty="0"/>
        </a:p>
      </dgm:t>
    </dgm:pt>
    <dgm:pt modelId="{94AA3CBA-0D8D-1B4E-BDB6-663D3F23EA14}" type="parTrans" cxnId="{771E1AED-EC84-414E-9DB9-858314CFDA6A}">
      <dgm:prSet/>
      <dgm:spPr/>
      <dgm:t>
        <a:bodyPr/>
        <a:lstStyle/>
        <a:p>
          <a:endParaRPr lang="en-US"/>
        </a:p>
      </dgm:t>
    </dgm:pt>
    <dgm:pt modelId="{82E28D5E-086D-EC47-9271-04C83F602187}" type="sibTrans" cxnId="{771E1AED-EC84-414E-9DB9-858314CFDA6A}">
      <dgm:prSet/>
      <dgm:spPr/>
      <dgm:t>
        <a:bodyPr/>
        <a:lstStyle/>
        <a:p>
          <a:endParaRPr lang="en-US"/>
        </a:p>
      </dgm:t>
    </dgm:pt>
    <dgm:pt modelId="{FC6CF83A-65A3-2540-A7D3-B1E4F23A642E}" type="pres">
      <dgm:prSet presAssocID="{CDC32E73-B67E-5547-A445-8FA80F74BC3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40DDB8-EAFF-9B43-96D2-6DE67AEB3164}" type="pres">
      <dgm:prSet presAssocID="{D8BCB4F8-1D29-2446-A3CE-67FC3840AB3C}" presName="parentText1" presStyleLbl="node1" presStyleIdx="0" presStyleCnt="1" custScaleX="91320" custLinFactNeighborX="4340" custLinFactNeighborY="204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3CEDC-8C8E-D844-AB61-BC1883C1F73B}" type="pres">
      <dgm:prSet presAssocID="{D8BCB4F8-1D29-2446-A3CE-67FC3840AB3C}" presName="childText1" presStyleLbl="solidAlignAcc1" presStyleIdx="0" presStyleCnt="1" custScaleX="43013" custScaleY="108694" custLinFactNeighborX="1706" custLinFactNeighborY="42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E5F3E4-704A-0648-8407-C7D025FD67E1}" srcId="{2CF9E627-6895-0A44-8B02-585DFF7CB3CF}" destId="{8100C1C6-3332-1147-A856-58A8A926793F}" srcOrd="2" destOrd="0" parTransId="{C507AB14-C2BF-E542-8E23-D2C35912055D}" sibTransId="{830BF78C-E701-F343-9A79-89F222868D24}"/>
    <dgm:cxn modelId="{47B38721-BAE7-634A-A7DD-F49677FF598F}" type="presOf" srcId="{B4419E36-DF37-3944-8DDE-4AF127DF899A}" destId="{BA73CEDC-8C8E-D844-AB61-BC1883C1F73B}" srcOrd="0" destOrd="2" presId="urn:microsoft.com/office/officeart/2009/3/layout/IncreasingArrowsProcess"/>
    <dgm:cxn modelId="{926E5BBC-2DD9-B742-9ADE-0E50192CA843}" type="presOf" srcId="{8100C1C6-3332-1147-A856-58A8A926793F}" destId="{BA73CEDC-8C8E-D844-AB61-BC1883C1F73B}" srcOrd="0" destOrd="3" presId="urn:microsoft.com/office/officeart/2009/3/layout/IncreasingArrowsProcess"/>
    <dgm:cxn modelId="{64045CF1-C495-DE42-A1B9-4AEB4DD190CE}" srcId="{2CF9E627-6895-0A44-8B02-585DFF7CB3CF}" destId="{25EC8249-A48E-8847-A2F0-3FE762103E3A}" srcOrd="3" destOrd="0" parTransId="{A776ED35-7B48-F44C-8D8E-568EA90FC0F3}" sibTransId="{689842A5-61E0-1F4B-BE5C-861B11C9A918}"/>
    <dgm:cxn modelId="{348CDF51-F2DF-454B-8BB0-93D41E48662E}" srcId="{D8BCB4F8-1D29-2446-A3CE-67FC3840AB3C}" destId="{1761AC7C-95D6-3C49-9BFE-EBED68F31602}" srcOrd="2" destOrd="0" parTransId="{BCD58134-BDB7-F745-898B-7EB0B732E9F9}" sibTransId="{D3002166-F643-7F4D-9113-E05C3188E93E}"/>
    <dgm:cxn modelId="{418CED67-DCD4-D942-921A-DBA4672D4CC2}" srcId="{D8BCB4F8-1D29-2446-A3CE-67FC3840AB3C}" destId="{D90DEA25-4B83-AA4A-8048-EFA4B6CD16F6}" srcOrd="1" destOrd="0" parTransId="{259FD61C-0368-B749-B6DC-3A08D97A578D}" sibTransId="{7784ED0B-9ABF-C04B-AF58-FFA047BC7EF3}"/>
    <dgm:cxn modelId="{947F92A6-ABEF-8E4D-A3EC-DB7797582D7E}" srcId="{2CF9E627-6895-0A44-8B02-585DFF7CB3CF}" destId="{868F0F25-E81A-0848-8976-AB371DC48C3C}" srcOrd="4" destOrd="0" parTransId="{85E18890-0F60-FF41-A4E0-BDF21F246004}" sibTransId="{FB562F70-6A66-3B43-ABDB-CB4B68990E82}"/>
    <dgm:cxn modelId="{D6617822-B95A-DF44-8A53-800EEAED3F6D}" srcId="{D8BCB4F8-1D29-2446-A3CE-67FC3840AB3C}" destId="{2CF9E627-6895-0A44-8B02-585DFF7CB3CF}" srcOrd="0" destOrd="0" parTransId="{D643F642-DA59-D04B-9CAD-74981929F50B}" sibTransId="{77377E2B-0341-8045-BBC8-6A4294D27F8E}"/>
    <dgm:cxn modelId="{51D24918-785D-1C4A-903F-C9AC2414EB5C}" type="presOf" srcId="{8B9C1318-8AA1-6F45-B252-010D90F599AA}" destId="{BA73CEDC-8C8E-D844-AB61-BC1883C1F73B}" srcOrd="0" destOrd="9" presId="urn:microsoft.com/office/officeart/2009/3/layout/IncreasingArrowsProcess"/>
    <dgm:cxn modelId="{11F7737F-8218-6845-8D2B-3E6BCC3DAE76}" type="presOf" srcId="{2CF9E627-6895-0A44-8B02-585DFF7CB3CF}" destId="{BA73CEDC-8C8E-D844-AB61-BC1883C1F73B}" srcOrd="0" destOrd="0" presId="urn:microsoft.com/office/officeart/2009/3/layout/IncreasingArrowsProcess"/>
    <dgm:cxn modelId="{18620A10-965D-DD44-9629-62FB313DC7BD}" type="presOf" srcId="{A07F3E3D-C395-884F-8612-7FA531099858}" destId="{BA73CEDC-8C8E-D844-AB61-BC1883C1F73B}" srcOrd="0" destOrd="6" presId="urn:microsoft.com/office/officeart/2009/3/layout/IncreasingArrowsProcess"/>
    <dgm:cxn modelId="{948DD9EB-E3FE-9740-9F86-1C660C15E115}" type="presOf" srcId="{084F47E1-0D52-5A4C-B06C-2469EB5B44A8}" destId="{BA73CEDC-8C8E-D844-AB61-BC1883C1F73B}" srcOrd="0" destOrd="10" presId="urn:microsoft.com/office/officeart/2009/3/layout/IncreasingArrowsProcess"/>
    <dgm:cxn modelId="{96EC3FC6-8EEF-8A48-A7F2-18BCD7A8B0A3}" srcId="{1761AC7C-95D6-3C49-9BFE-EBED68F31602}" destId="{7A3912B3-BD6D-294E-A99A-DCDAF8E098D3}" srcOrd="0" destOrd="0" parTransId="{9C2502F0-BEDE-1344-91E6-9F2961683508}" sibTransId="{F6FEE8B7-8DE8-5142-BCEF-CFB667B75F87}"/>
    <dgm:cxn modelId="{19CAFECB-F711-EE4B-8418-3053E0386A4C}" type="presOf" srcId="{D90DEA25-4B83-AA4A-8048-EFA4B6CD16F6}" destId="{BA73CEDC-8C8E-D844-AB61-BC1883C1F73B}" srcOrd="0" destOrd="8" presId="urn:microsoft.com/office/officeart/2009/3/layout/IncreasingArrowsProcess"/>
    <dgm:cxn modelId="{762B206C-6454-9C4D-8225-EB6AA6C0ECA2}" type="presOf" srcId="{CDC32E73-B67E-5547-A445-8FA80F74BC3A}" destId="{FC6CF83A-65A3-2540-A7D3-B1E4F23A642E}" srcOrd="0" destOrd="0" presId="urn:microsoft.com/office/officeart/2009/3/layout/IncreasingArrowsProcess"/>
    <dgm:cxn modelId="{24605BA3-8F4A-DD49-95CF-E781E4E43D5B}" type="presOf" srcId="{25EC8249-A48E-8847-A2F0-3FE762103E3A}" destId="{BA73CEDC-8C8E-D844-AB61-BC1883C1F73B}" srcOrd="0" destOrd="4" presId="urn:microsoft.com/office/officeart/2009/3/layout/IncreasingArrowsProcess"/>
    <dgm:cxn modelId="{7DB5BDF8-223B-0047-AD92-DE8F31673810}" srcId="{2CF9E627-6895-0A44-8B02-585DFF7CB3CF}" destId="{A07F3E3D-C395-884F-8612-7FA531099858}" srcOrd="5" destOrd="0" parTransId="{ECA3F9B6-CEF8-3D40-B3B7-DACB87F0D70A}" sibTransId="{349920A5-E74C-2641-856D-14575AAF60D8}"/>
    <dgm:cxn modelId="{94AD3F3A-7838-4842-AA8C-C1A211D322A7}" type="presOf" srcId="{533DDB2C-A880-654A-B447-1E846D2094A2}" destId="{BA73CEDC-8C8E-D844-AB61-BC1883C1F73B}" srcOrd="0" destOrd="7" presId="urn:microsoft.com/office/officeart/2009/3/layout/IncreasingArrowsProcess"/>
    <dgm:cxn modelId="{C0E837DB-4BF4-BE43-8F2E-674F565DDF97}" srcId="{CDC32E73-B67E-5547-A445-8FA80F74BC3A}" destId="{D8BCB4F8-1D29-2446-A3CE-67FC3840AB3C}" srcOrd="0" destOrd="0" parTransId="{BEBD7392-E375-854D-829C-5A941AF0B12D}" sibTransId="{CC9E1D16-0202-8A46-AF23-F2FB56C3D749}"/>
    <dgm:cxn modelId="{923CBD58-6953-3D49-85E3-E1C158D6505D}" type="presOf" srcId="{1761AC7C-95D6-3C49-9BFE-EBED68F31602}" destId="{BA73CEDC-8C8E-D844-AB61-BC1883C1F73B}" srcOrd="0" destOrd="12" presId="urn:microsoft.com/office/officeart/2009/3/layout/IncreasingArrowsProcess"/>
    <dgm:cxn modelId="{982830F7-97F2-CC48-82AB-5DF9BAC1B2C7}" type="presOf" srcId="{7A3912B3-BD6D-294E-A99A-DCDAF8E098D3}" destId="{BA73CEDC-8C8E-D844-AB61-BC1883C1F73B}" srcOrd="0" destOrd="13" presId="urn:microsoft.com/office/officeart/2009/3/layout/IncreasingArrowsProcess"/>
    <dgm:cxn modelId="{9FF92414-0EB0-BC44-B827-245A5FCABEB3}" srcId="{D90DEA25-4B83-AA4A-8048-EFA4B6CD16F6}" destId="{084F47E1-0D52-5A4C-B06C-2469EB5B44A8}" srcOrd="1" destOrd="0" parTransId="{0904E7F6-3302-0344-8533-917EE03251F4}" sibTransId="{EE485062-9D0B-F347-8E51-A073728DAEF5}"/>
    <dgm:cxn modelId="{A3055342-B174-DA40-A334-8D658C1CCAA9}" srcId="{D90DEA25-4B83-AA4A-8048-EFA4B6CD16F6}" destId="{8B9C1318-8AA1-6F45-B252-010D90F599AA}" srcOrd="0" destOrd="0" parTransId="{FD853CD1-A0B1-EF49-8BE2-05592341B0FA}" sibTransId="{A29E5097-0AE5-D24B-91DA-062962D99851}"/>
    <dgm:cxn modelId="{5E03A7F3-810B-D046-9F22-41F2D028E8DC}" srcId="{2CF9E627-6895-0A44-8B02-585DFF7CB3CF}" destId="{533DDB2C-A880-654A-B447-1E846D2094A2}" srcOrd="6" destOrd="0" parTransId="{F09EC67F-BF92-0A47-B1F7-EA0CF8CEBA01}" sibTransId="{F35D1387-0EBB-2A41-B097-821302FEFC99}"/>
    <dgm:cxn modelId="{1EE9F579-A6EA-E648-8044-9CFF488D23B1}" type="presOf" srcId="{CE07F918-AF62-744E-80BA-C80BB87A5764}" destId="{BA73CEDC-8C8E-D844-AB61-BC1883C1F73B}" srcOrd="0" destOrd="1" presId="urn:microsoft.com/office/officeart/2009/3/layout/IncreasingArrowsProcess"/>
    <dgm:cxn modelId="{771E1AED-EC84-414E-9DB9-858314CFDA6A}" srcId="{D90DEA25-4B83-AA4A-8048-EFA4B6CD16F6}" destId="{0A4F9ADF-58E6-D54C-A78A-A589ED614EDE}" srcOrd="2" destOrd="0" parTransId="{94AA3CBA-0D8D-1B4E-BDB6-663D3F23EA14}" sibTransId="{82E28D5E-086D-EC47-9271-04C83F602187}"/>
    <dgm:cxn modelId="{EA76F761-8660-9D4D-8E56-B1A7206CCC61}" type="presOf" srcId="{868F0F25-E81A-0848-8976-AB371DC48C3C}" destId="{BA73CEDC-8C8E-D844-AB61-BC1883C1F73B}" srcOrd="0" destOrd="5" presId="urn:microsoft.com/office/officeart/2009/3/layout/IncreasingArrowsProcess"/>
    <dgm:cxn modelId="{58EF1EFD-5A5C-AD42-AFE4-815CAD38516F}" srcId="{2CF9E627-6895-0A44-8B02-585DFF7CB3CF}" destId="{CE07F918-AF62-744E-80BA-C80BB87A5764}" srcOrd="0" destOrd="0" parTransId="{32E5EE80-859E-BA42-BD03-B965D9658705}" sibTransId="{C2687300-0ABD-1940-BB3D-8A4AF8D1CC52}"/>
    <dgm:cxn modelId="{62B96E68-9664-9F40-B7A6-3A99FBA386DF}" type="presOf" srcId="{D8BCB4F8-1D29-2446-A3CE-67FC3840AB3C}" destId="{AB40DDB8-EAFF-9B43-96D2-6DE67AEB3164}" srcOrd="0" destOrd="0" presId="urn:microsoft.com/office/officeart/2009/3/layout/IncreasingArrowsProcess"/>
    <dgm:cxn modelId="{9768E98D-755B-E943-AFA7-FD8D49F21336}" type="presOf" srcId="{0A4F9ADF-58E6-D54C-A78A-A589ED614EDE}" destId="{BA73CEDC-8C8E-D844-AB61-BC1883C1F73B}" srcOrd="0" destOrd="11" presId="urn:microsoft.com/office/officeart/2009/3/layout/IncreasingArrowsProcess"/>
    <dgm:cxn modelId="{CA43C639-EDAC-8749-A7B2-F270BC2972BD}" srcId="{2CF9E627-6895-0A44-8B02-585DFF7CB3CF}" destId="{B4419E36-DF37-3944-8DDE-4AF127DF899A}" srcOrd="1" destOrd="0" parTransId="{4748CA41-DE8F-B049-9906-C8B3D8ED117F}" sibTransId="{D9F3F073-228E-4C42-BC82-C2C0EF7E35C7}"/>
    <dgm:cxn modelId="{BEC9C61F-B6F8-B243-AB32-DF77FFD7F27D}" type="presParOf" srcId="{FC6CF83A-65A3-2540-A7D3-B1E4F23A642E}" destId="{AB40DDB8-EAFF-9B43-96D2-6DE67AEB3164}" srcOrd="0" destOrd="0" presId="urn:microsoft.com/office/officeart/2009/3/layout/IncreasingArrowsProcess"/>
    <dgm:cxn modelId="{F97A8F66-C385-9E49-BD86-B7EE4612E0B0}" type="presParOf" srcId="{FC6CF83A-65A3-2540-A7D3-B1E4F23A642E}" destId="{BA73CEDC-8C8E-D844-AB61-BC1883C1F73B}" srcOrd="1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C32E73-B67E-5547-A445-8FA80F74BC3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7951B2-A67A-8E4A-9FAF-D970C796DF07}">
      <dgm:prSet phldrT="[Text]" custT="1"/>
      <dgm:spPr/>
      <dgm:t>
        <a:bodyPr/>
        <a:lstStyle/>
        <a:p>
          <a:r>
            <a:rPr lang="en-US" sz="1400" dirty="0" smtClean="0"/>
            <a:t>WMS Candidacy Year</a:t>
          </a:r>
          <a:endParaRPr lang="en-US" sz="1400" dirty="0"/>
        </a:p>
      </dgm:t>
    </dgm:pt>
    <dgm:pt modelId="{E6EBC974-F38B-E544-8CE2-5061A7DA89E0}">
      <dgm:prSet phldrT="[Text]" custT="1"/>
      <dgm:spPr/>
      <dgm:t>
        <a:bodyPr/>
        <a:lstStyle/>
        <a:p>
          <a:r>
            <a:rPr lang="en-US" sz="1600" b="1" dirty="0" smtClean="0"/>
            <a:t>2014-2015</a:t>
          </a:r>
        </a:p>
      </dgm:t>
    </dgm:pt>
    <dgm:pt modelId="{2FB5EDF1-3181-DA4B-9770-8BB0A0443DF1}" type="sibTrans" cxnId="{EB1416A4-458E-494D-B89C-BD8AB665FAEC}">
      <dgm:prSet/>
      <dgm:spPr/>
      <dgm:t>
        <a:bodyPr/>
        <a:lstStyle/>
        <a:p>
          <a:endParaRPr lang="en-US"/>
        </a:p>
      </dgm:t>
    </dgm:pt>
    <dgm:pt modelId="{4EAB9685-1439-EC40-8FBB-32DD9F14790F}" type="parTrans" cxnId="{EB1416A4-458E-494D-B89C-BD8AB665FAEC}">
      <dgm:prSet/>
      <dgm:spPr/>
      <dgm:t>
        <a:bodyPr/>
        <a:lstStyle/>
        <a:p>
          <a:endParaRPr lang="en-US"/>
        </a:p>
      </dgm:t>
    </dgm:pt>
    <dgm:pt modelId="{DD8B3CA5-5754-2B4D-9018-5D4EC22BB896}">
      <dgm:prSet phldrT="[Text]" custT="1"/>
      <dgm:spPr/>
      <dgm:t>
        <a:bodyPr/>
        <a:lstStyle/>
        <a:p>
          <a:r>
            <a:rPr lang="en-US" sz="1400" dirty="0" smtClean="0"/>
            <a:t>Application, April 1</a:t>
          </a:r>
          <a:endParaRPr lang="en-US" sz="1400" dirty="0"/>
        </a:p>
      </dgm:t>
    </dgm:pt>
    <dgm:pt modelId="{67A61CB6-FBE6-7C44-BD0F-A2739DB9820D}">
      <dgm:prSet phldrT="[Text]" custT="1"/>
      <dgm:spPr/>
      <dgm:t>
        <a:bodyPr/>
        <a:lstStyle/>
        <a:p>
          <a:r>
            <a:rPr lang="en-US" sz="1400" dirty="0" smtClean="0"/>
            <a:t>Feasibility study</a:t>
          </a:r>
          <a:endParaRPr lang="en-US" sz="1400" dirty="0"/>
        </a:p>
      </dgm:t>
    </dgm:pt>
    <dgm:pt modelId="{9698F8ED-F57D-2147-AF6B-7C9AD1F1BE18}">
      <dgm:prSet phldrT="[Text]" custT="1"/>
      <dgm:spPr/>
      <dgm:t>
        <a:bodyPr/>
        <a:lstStyle/>
        <a:p>
          <a:r>
            <a:rPr lang="en-US" sz="1400" dirty="0" smtClean="0"/>
            <a:t>Washington Middle School</a:t>
          </a:r>
          <a:endParaRPr lang="en-US" sz="1400" dirty="0"/>
        </a:p>
      </dgm:t>
    </dgm:pt>
    <dgm:pt modelId="{7A10C41E-D403-F14C-A916-406372F89940}">
      <dgm:prSet phldrT="[Text]" custT="1"/>
      <dgm:spPr/>
      <dgm:t>
        <a:bodyPr/>
        <a:lstStyle/>
        <a:p>
          <a:r>
            <a:rPr lang="en-US" sz="1600" b="1" dirty="0" smtClean="0"/>
            <a:t>2013-2014</a:t>
          </a:r>
        </a:p>
      </dgm:t>
    </dgm:pt>
    <dgm:pt modelId="{A803D876-AD74-C844-964E-BEC3676D0666}" type="sibTrans" cxnId="{1D07F04C-3C05-2E48-AB61-9D3DCC728652}">
      <dgm:prSet/>
      <dgm:spPr/>
      <dgm:t>
        <a:bodyPr/>
        <a:lstStyle/>
        <a:p>
          <a:endParaRPr lang="en-US"/>
        </a:p>
      </dgm:t>
    </dgm:pt>
    <dgm:pt modelId="{D6724E8E-9B08-DB49-AF6C-F28E2EB4C679}" type="parTrans" cxnId="{1D07F04C-3C05-2E48-AB61-9D3DCC728652}">
      <dgm:prSet/>
      <dgm:spPr/>
      <dgm:t>
        <a:bodyPr/>
        <a:lstStyle/>
        <a:p>
          <a:endParaRPr lang="en-US"/>
        </a:p>
      </dgm:t>
    </dgm:pt>
    <dgm:pt modelId="{CC11FCFA-6303-8B4E-AAEC-4D1DFB3D7308}" type="sibTrans" cxnId="{BEAD70D7-7A08-074F-A1C2-13E486EFD50C}">
      <dgm:prSet/>
      <dgm:spPr/>
      <dgm:t>
        <a:bodyPr/>
        <a:lstStyle/>
        <a:p>
          <a:endParaRPr lang="en-US"/>
        </a:p>
      </dgm:t>
    </dgm:pt>
    <dgm:pt modelId="{B186C59D-BC2A-BF49-879D-F731693936F2}" type="parTrans" cxnId="{BEAD70D7-7A08-074F-A1C2-13E486EFD50C}">
      <dgm:prSet/>
      <dgm:spPr/>
      <dgm:t>
        <a:bodyPr/>
        <a:lstStyle/>
        <a:p>
          <a:endParaRPr lang="en-US"/>
        </a:p>
      </dgm:t>
    </dgm:pt>
    <dgm:pt modelId="{167BB0E9-FA25-FE49-9F4E-9B525EEA8C3C}" type="sibTrans" cxnId="{17D67D3A-E4E1-F546-85A3-B799A6FD04C5}">
      <dgm:prSet/>
      <dgm:spPr/>
      <dgm:t>
        <a:bodyPr/>
        <a:lstStyle/>
        <a:p>
          <a:endParaRPr lang="en-US"/>
        </a:p>
      </dgm:t>
    </dgm:pt>
    <dgm:pt modelId="{05BC602E-FCE1-7F4E-8EE4-738BC9766E58}" type="parTrans" cxnId="{17D67D3A-E4E1-F546-85A3-B799A6FD04C5}">
      <dgm:prSet/>
      <dgm:spPr/>
      <dgm:t>
        <a:bodyPr/>
        <a:lstStyle/>
        <a:p>
          <a:endParaRPr lang="en-US"/>
        </a:p>
      </dgm:t>
    </dgm:pt>
    <dgm:pt modelId="{782B7C1E-9B50-214A-A179-C122C9C80813}">
      <dgm:prSet phldrT="[Text]" custT="1"/>
      <dgm:spPr/>
      <dgm:t>
        <a:bodyPr/>
        <a:lstStyle/>
        <a:p>
          <a:r>
            <a:rPr lang="en-US" sz="2400" dirty="0" smtClean="0"/>
            <a:t>Middle</a:t>
          </a:r>
          <a:r>
            <a:rPr lang="en-US" sz="1900" dirty="0" smtClean="0"/>
            <a:t> </a:t>
          </a:r>
          <a:r>
            <a:rPr lang="en-US" sz="2400" dirty="0" smtClean="0"/>
            <a:t>School, grades 6-8, Middle Years Programme</a:t>
          </a:r>
          <a:endParaRPr lang="en-US" sz="2400" dirty="0"/>
        </a:p>
      </dgm:t>
    </dgm:pt>
    <dgm:pt modelId="{394FC5BF-1B2A-1D49-BE96-2CC7FA2C2ED4}" type="sibTrans" cxnId="{F3764130-08B5-5149-ACD6-C227FB43309D}">
      <dgm:prSet/>
      <dgm:spPr/>
      <dgm:t>
        <a:bodyPr/>
        <a:lstStyle/>
        <a:p>
          <a:endParaRPr lang="en-US"/>
        </a:p>
      </dgm:t>
    </dgm:pt>
    <dgm:pt modelId="{19A2F0BB-9525-B445-BF2F-4405F8218639}" type="parTrans" cxnId="{F3764130-08B5-5149-ACD6-C227FB43309D}">
      <dgm:prSet/>
      <dgm:spPr/>
      <dgm:t>
        <a:bodyPr/>
        <a:lstStyle/>
        <a:p>
          <a:endParaRPr lang="en-US"/>
        </a:p>
      </dgm:t>
    </dgm:pt>
    <dgm:pt modelId="{A286935F-FBC4-1A44-A3B0-1D3208B1EAAD}" type="sibTrans" cxnId="{4CFD963B-97EA-7E4E-B1D9-0030B7CA1B2C}">
      <dgm:prSet/>
      <dgm:spPr/>
      <dgm:t>
        <a:bodyPr/>
        <a:lstStyle/>
        <a:p>
          <a:endParaRPr lang="en-US"/>
        </a:p>
      </dgm:t>
    </dgm:pt>
    <dgm:pt modelId="{83DA6827-22A2-3047-B63D-44B67F2C4F31}" type="parTrans" cxnId="{4CFD963B-97EA-7E4E-B1D9-0030B7CA1B2C}">
      <dgm:prSet/>
      <dgm:spPr/>
      <dgm:t>
        <a:bodyPr/>
        <a:lstStyle/>
        <a:p>
          <a:endParaRPr lang="en-US"/>
        </a:p>
      </dgm:t>
    </dgm:pt>
    <dgm:pt modelId="{77529CE4-3D71-F742-87BA-DE61207F55C8}" type="sibTrans" cxnId="{FBF36360-4AD9-B644-8A42-6098558236FC}">
      <dgm:prSet/>
      <dgm:spPr/>
      <dgm:t>
        <a:bodyPr/>
        <a:lstStyle/>
        <a:p>
          <a:endParaRPr lang="en-US"/>
        </a:p>
      </dgm:t>
    </dgm:pt>
    <dgm:pt modelId="{F879BA37-B17E-5A4A-8AB8-B9F43C51AD03}" type="parTrans" cxnId="{FBF36360-4AD9-B644-8A42-6098558236FC}">
      <dgm:prSet/>
      <dgm:spPr/>
      <dgm:t>
        <a:bodyPr/>
        <a:lstStyle/>
        <a:p>
          <a:endParaRPr lang="en-US"/>
        </a:p>
      </dgm:t>
    </dgm:pt>
    <dgm:pt modelId="{E6DD0CC6-DC0A-594B-8279-90AEB244F5E1}">
      <dgm:prSet phldrT="[Text]" custT="1"/>
      <dgm:spPr/>
      <dgm:t>
        <a:bodyPr/>
        <a:lstStyle/>
        <a:p>
          <a:r>
            <a:rPr lang="en-US" sz="1400" dirty="0" smtClean="0"/>
            <a:t>Region 2</a:t>
          </a:r>
          <a:endParaRPr lang="en-US" sz="1600" dirty="0" smtClean="0"/>
        </a:p>
      </dgm:t>
    </dgm:pt>
    <dgm:pt modelId="{192114C9-06DD-FD4E-81FF-CDC25E318D47}" type="parTrans" cxnId="{24518068-1FDC-AC47-AD0F-D29F789DF482}">
      <dgm:prSet/>
      <dgm:spPr/>
      <dgm:t>
        <a:bodyPr/>
        <a:lstStyle/>
        <a:p>
          <a:endParaRPr lang="en-US"/>
        </a:p>
      </dgm:t>
    </dgm:pt>
    <dgm:pt modelId="{F6D7A16C-7E1E-C342-AE9A-43F06D698F5B}" type="sibTrans" cxnId="{24518068-1FDC-AC47-AD0F-D29F789DF482}">
      <dgm:prSet/>
      <dgm:spPr/>
      <dgm:t>
        <a:bodyPr/>
        <a:lstStyle/>
        <a:p>
          <a:endParaRPr lang="en-US"/>
        </a:p>
      </dgm:t>
    </dgm:pt>
    <dgm:pt modelId="{13134A14-4CDA-FD49-AC5C-2502EC2F693F}">
      <dgm:prSet phldrT="[Text]" custT="1"/>
      <dgm:spPr/>
      <dgm:t>
        <a:bodyPr/>
        <a:lstStyle/>
        <a:p>
          <a:r>
            <a:rPr lang="en-US" sz="1400" dirty="0" smtClean="0"/>
            <a:t>MYP training for staff</a:t>
          </a:r>
          <a:endParaRPr lang="en-US" sz="1400" dirty="0"/>
        </a:p>
      </dgm:t>
    </dgm:pt>
    <dgm:pt modelId="{F79B4DE6-A24E-FF4D-86DF-E6CE36073894}" type="parTrans" cxnId="{2776CDFD-F5EF-8542-AE2C-32F6E0A19857}">
      <dgm:prSet/>
      <dgm:spPr/>
      <dgm:t>
        <a:bodyPr/>
        <a:lstStyle/>
        <a:p>
          <a:endParaRPr lang="en-US"/>
        </a:p>
      </dgm:t>
    </dgm:pt>
    <dgm:pt modelId="{46946781-DAB9-684B-B299-0875169EA096}" type="sibTrans" cxnId="{2776CDFD-F5EF-8542-AE2C-32F6E0A19857}">
      <dgm:prSet/>
      <dgm:spPr/>
      <dgm:t>
        <a:bodyPr/>
        <a:lstStyle/>
        <a:p>
          <a:endParaRPr lang="en-US"/>
        </a:p>
      </dgm:t>
    </dgm:pt>
    <dgm:pt modelId="{60E317F1-6186-3848-8373-86A8E9BEBC63}">
      <dgm:prSet phldrT="[Text]" custT="1"/>
      <dgm:spPr/>
      <dgm:t>
        <a:bodyPr/>
        <a:lstStyle/>
        <a:p>
          <a:r>
            <a:rPr lang="en-US" sz="1600" b="1" dirty="0" smtClean="0"/>
            <a:t>2015-2016</a:t>
          </a:r>
          <a:endParaRPr lang="en-US" sz="1600" b="1" dirty="0"/>
        </a:p>
      </dgm:t>
    </dgm:pt>
    <dgm:pt modelId="{C220F9FD-9E6F-894E-9CF9-105F8EF1A339}" type="parTrans" cxnId="{9530CF3E-2666-DA45-9083-413B1EF8CFA2}">
      <dgm:prSet/>
      <dgm:spPr/>
      <dgm:t>
        <a:bodyPr/>
        <a:lstStyle/>
        <a:p>
          <a:endParaRPr lang="en-US"/>
        </a:p>
      </dgm:t>
    </dgm:pt>
    <dgm:pt modelId="{9A14D20F-CE7F-584A-9613-D074BE9D617D}" type="sibTrans" cxnId="{9530CF3E-2666-DA45-9083-413B1EF8CFA2}">
      <dgm:prSet/>
      <dgm:spPr/>
      <dgm:t>
        <a:bodyPr/>
        <a:lstStyle/>
        <a:p>
          <a:endParaRPr lang="en-US"/>
        </a:p>
      </dgm:t>
    </dgm:pt>
    <dgm:pt modelId="{89B16A4B-85AB-9345-AFEF-6D2DAEA0D293}">
      <dgm:prSet phldrT="[Text]" custT="1"/>
      <dgm:spPr/>
      <dgm:t>
        <a:bodyPr/>
        <a:lstStyle/>
        <a:p>
          <a:r>
            <a:rPr lang="en-US" sz="1400" dirty="0" smtClean="0"/>
            <a:t>WMS Verification year</a:t>
          </a:r>
          <a:endParaRPr lang="en-US" sz="1400" dirty="0"/>
        </a:p>
      </dgm:t>
    </dgm:pt>
    <dgm:pt modelId="{4723EF17-66F6-E34C-B185-5058468F9E81}" type="parTrans" cxnId="{4704E4A3-9F44-6547-B43A-0A9599062F35}">
      <dgm:prSet/>
      <dgm:spPr/>
      <dgm:t>
        <a:bodyPr/>
        <a:lstStyle/>
        <a:p>
          <a:endParaRPr lang="en-US"/>
        </a:p>
      </dgm:t>
    </dgm:pt>
    <dgm:pt modelId="{F8BB8D70-9AAA-7941-A760-75A157A1ADBF}" type="sibTrans" cxnId="{4704E4A3-9F44-6547-B43A-0A9599062F35}">
      <dgm:prSet/>
      <dgm:spPr/>
      <dgm:t>
        <a:bodyPr/>
        <a:lstStyle/>
        <a:p>
          <a:endParaRPr lang="en-US"/>
        </a:p>
      </dgm:t>
    </dgm:pt>
    <dgm:pt modelId="{72A236DD-E729-1349-8DF7-A9C359C79596}">
      <dgm:prSet phldrT="[Text]" custT="1"/>
      <dgm:spPr/>
      <dgm:t>
        <a:bodyPr/>
        <a:lstStyle/>
        <a:p>
          <a:r>
            <a:rPr lang="en-US" sz="1600" b="1" dirty="0" smtClean="0"/>
            <a:t>2016-2017+</a:t>
          </a:r>
          <a:endParaRPr lang="en-US" sz="1600" b="1" dirty="0"/>
        </a:p>
      </dgm:t>
    </dgm:pt>
    <dgm:pt modelId="{6D5AEEA7-3E2D-DA4A-AF4A-5ADC075B10B7}" type="parTrans" cxnId="{042C0447-527B-FE45-B1FA-DD7A1193E121}">
      <dgm:prSet/>
      <dgm:spPr/>
      <dgm:t>
        <a:bodyPr/>
        <a:lstStyle/>
        <a:p>
          <a:endParaRPr lang="en-US"/>
        </a:p>
      </dgm:t>
    </dgm:pt>
    <dgm:pt modelId="{6E8A163C-6589-CC42-AC08-39F342E5DB80}" type="sibTrans" cxnId="{042C0447-527B-FE45-B1FA-DD7A1193E121}">
      <dgm:prSet/>
      <dgm:spPr/>
      <dgm:t>
        <a:bodyPr/>
        <a:lstStyle/>
        <a:p>
          <a:endParaRPr lang="en-US"/>
        </a:p>
      </dgm:t>
    </dgm:pt>
    <dgm:pt modelId="{A524D89B-DBDB-B04D-AF04-EF3576166380}">
      <dgm:prSet phldrT="[Text]" custT="1"/>
      <dgm:spPr/>
      <dgm:t>
        <a:bodyPr/>
        <a:lstStyle/>
        <a:p>
          <a:r>
            <a:rPr lang="en-US" sz="1400" dirty="0" smtClean="0"/>
            <a:t>WMS Authorized</a:t>
          </a:r>
          <a:endParaRPr lang="en-US" sz="1400" dirty="0"/>
        </a:p>
      </dgm:t>
    </dgm:pt>
    <dgm:pt modelId="{C79B6828-B114-7B4E-A382-83096AE167F0}" type="parTrans" cxnId="{37DCFB4D-FEAB-ED44-AF21-B816BC443CEC}">
      <dgm:prSet/>
      <dgm:spPr/>
      <dgm:t>
        <a:bodyPr/>
        <a:lstStyle/>
        <a:p>
          <a:endParaRPr lang="en-US"/>
        </a:p>
      </dgm:t>
    </dgm:pt>
    <dgm:pt modelId="{8C80942E-100A-DD4F-9BF3-99CCFBEB9C1F}" type="sibTrans" cxnId="{37DCFB4D-FEAB-ED44-AF21-B816BC443CEC}">
      <dgm:prSet/>
      <dgm:spPr/>
      <dgm:t>
        <a:bodyPr/>
        <a:lstStyle/>
        <a:p>
          <a:endParaRPr lang="en-US"/>
        </a:p>
      </dgm:t>
    </dgm:pt>
    <dgm:pt modelId="{4A01C342-C963-7B40-A95B-F6C46153D47B}">
      <dgm:prSet phldrT="[Text]" custT="1"/>
      <dgm:spPr/>
      <dgm:t>
        <a:bodyPr/>
        <a:lstStyle/>
        <a:p>
          <a:endParaRPr lang="en-US" sz="1400" dirty="0"/>
        </a:p>
      </dgm:t>
    </dgm:pt>
    <dgm:pt modelId="{1BD98733-41FF-3246-B3BE-1DADB579BA4A}" type="parTrans" cxnId="{59D4750A-698D-B84E-AB08-EF597114CF5C}">
      <dgm:prSet/>
      <dgm:spPr/>
      <dgm:t>
        <a:bodyPr/>
        <a:lstStyle/>
        <a:p>
          <a:endParaRPr lang="en-US"/>
        </a:p>
      </dgm:t>
    </dgm:pt>
    <dgm:pt modelId="{FB18B880-87EB-5846-AAAF-BC0B45157E22}" type="sibTrans" cxnId="{59D4750A-698D-B84E-AB08-EF597114CF5C}">
      <dgm:prSet/>
      <dgm:spPr/>
      <dgm:t>
        <a:bodyPr/>
        <a:lstStyle/>
        <a:p>
          <a:endParaRPr lang="en-US"/>
        </a:p>
      </dgm:t>
    </dgm:pt>
    <dgm:pt modelId="{141DF9C0-F1C3-534D-9510-B62C2197C6E3}">
      <dgm:prSet phldrT="[Text]" custT="1"/>
      <dgm:spPr/>
      <dgm:t>
        <a:bodyPr/>
        <a:lstStyle/>
        <a:p>
          <a:endParaRPr lang="en-US" sz="1400" dirty="0"/>
        </a:p>
      </dgm:t>
    </dgm:pt>
    <dgm:pt modelId="{2652ABD9-05EE-C849-B29B-66CE118FF7C9}" type="parTrans" cxnId="{5F79EB11-9912-3D48-9914-AFD58A33AA73}">
      <dgm:prSet/>
      <dgm:spPr/>
      <dgm:t>
        <a:bodyPr/>
        <a:lstStyle/>
        <a:p>
          <a:endParaRPr lang="en-US"/>
        </a:p>
      </dgm:t>
    </dgm:pt>
    <dgm:pt modelId="{5DB85A6A-818B-C348-BEBC-708ECFE6A19E}" type="sibTrans" cxnId="{5F79EB11-9912-3D48-9914-AFD58A33AA73}">
      <dgm:prSet/>
      <dgm:spPr/>
      <dgm:t>
        <a:bodyPr/>
        <a:lstStyle/>
        <a:p>
          <a:endParaRPr lang="en-US"/>
        </a:p>
      </dgm:t>
    </dgm:pt>
    <dgm:pt modelId="{40B00FB6-E051-A14E-993E-44BB8F60AA46}">
      <dgm:prSet phldrT="[Text]" custT="1"/>
      <dgm:spPr/>
      <dgm:t>
        <a:bodyPr/>
        <a:lstStyle/>
        <a:p>
          <a:endParaRPr lang="en-US" sz="1400" dirty="0"/>
        </a:p>
      </dgm:t>
    </dgm:pt>
    <dgm:pt modelId="{5F1BD053-7371-0440-804D-8E01965000C3}" type="parTrans" cxnId="{7210F24E-C737-FE49-9E2E-4DED62FE293B}">
      <dgm:prSet/>
      <dgm:spPr/>
      <dgm:t>
        <a:bodyPr/>
        <a:lstStyle/>
        <a:p>
          <a:endParaRPr lang="en-US"/>
        </a:p>
      </dgm:t>
    </dgm:pt>
    <dgm:pt modelId="{B4073920-3CA3-2443-B51E-866C3D64AC3F}" type="sibTrans" cxnId="{7210F24E-C737-FE49-9E2E-4DED62FE293B}">
      <dgm:prSet/>
      <dgm:spPr/>
      <dgm:t>
        <a:bodyPr/>
        <a:lstStyle/>
        <a:p>
          <a:endParaRPr lang="en-US"/>
        </a:p>
      </dgm:t>
    </dgm:pt>
    <dgm:pt modelId="{FC6CF83A-65A3-2540-A7D3-B1E4F23A642E}" type="pres">
      <dgm:prSet presAssocID="{CDC32E73-B67E-5547-A445-8FA80F74BC3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4910510-86E3-B74B-A0DD-04CEEF937B9F}" type="pres">
      <dgm:prSet presAssocID="{782B7C1E-9B50-214A-A179-C122C9C80813}" presName="parentText1" presStyleLbl="node1" presStyleIdx="0" presStyleCnt="1" custScaleX="92275" custScaleY="101722" custLinFactNeighborY="2633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C790B4-AA35-C74B-AD80-2C32077B8A49}" type="pres">
      <dgm:prSet presAssocID="{782B7C1E-9B50-214A-A179-C122C9C80813}" presName="childText1" presStyleLbl="solidAlignAcc1" presStyleIdx="0" presStyleCnt="1" custScaleX="43450" custScaleY="115219" custLinFactNeighborX="1779" custLinFactNeighborY="158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D069C3-A3C5-1040-B707-63F8E2DBB9A1}" type="presOf" srcId="{40B00FB6-E051-A14E-993E-44BB8F60AA46}" destId="{ECC790B4-AA35-C74B-AD80-2C32077B8A49}" srcOrd="0" destOrd="12" presId="urn:microsoft.com/office/officeart/2009/3/layout/IncreasingArrowsProcess"/>
    <dgm:cxn modelId="{4704E4A3-9F44-6547-B43A-0A9599062F35}" srcId="{60E317F1-6186-3848-8373-86A8E9BEBC63}" destId="{89B16A4B-85AB-9345-AFEF-6D2DAEA0D293}" srcOrd="0" destOrd="0" parTransId="{4723EF17-66F6-E34C-B185-5058468F9E81}" sibTransId="{F8BB8D70-9AAA-7941-A760-75A157A1ADBF}"/>
    <dgm:cxn modelId="{4AD13DE6-7DDF-D241-A301-99ABCA8F0F0E}" type="presOf" srcId="{141DF9C0-F1C3-534D-9510-B62C2197C6E3}" destId="{ECC790B4-AA35-C74B-AD80-2C32077B8A49}" srcOrd="0" destOrd="9" presId="urn:microsoft.com/office/officeart/2009/3/layout/IncreasingArrowsProcess"/>
    <dgm:cxn modelId="{FBF36360-4AD9-B644-8A42-6098558236FC}" srcId="{782B7C1E-9B50-214A-A179-C122C9C80813}" destId="{7A10C41E-D403-F14C-A916-406372F89940}" srcOrd="0" destOrd="0" parTransId="{F879BA37-B17E-5A4A-8AB8-B9F43C51AD03}" sibTransId="{77529CE4-3D71-F742-87BA-DE61207F55C8}"/>
    <dgm:cxn modelId="{37DCFB4D-FEAB-ED44-AF21-B816BC443CEC}" srcId="{72A236DD-E729-1349-8DF7-A9C359C79596}" destId="{A524D89B-DBDB-B04D-AF04-EF3576166380}" srcOrd="0" destOrd="0" parTransId="{C79B6828-B114-7B4E-A382-83096AE167F0}" sibTransId="{8C80942E-100A-DD4F-9BF3-99CCFBEB9C1F}"/>
    <dgm:cxn modelId="{49DD2E8D-FAF2-9446-93B6-2CEDA1A84770}" type="presOf" srcId="{13134A14-4CDA-FD49-AC5C-2502EC2F693F}" destId="{ECC790B4-AA35-C74B-AD80-2C32077B8A49}" srcOrd="0" destOrd="8" presId="urn:microsoft.com/office/officeart/2009/3/layout/IncreasingArrowsProcess"/>
    <dgm:cxn modelId="{9A787761-67A2-0D4E-8B22-1398D3BE5F5D}" type="presOf" srcId="{E6DD0CC6-DC0A-594B-8279-90AEB244F5E1}" destId="{ECC790B4-AA35-C74B-AD80-2C32077B8A49}" srcOrd="0" destOrd="1" presId="urn:microsoft.com/office/officeart/2009/3/layout/IncreasingArrowsProcess"/>
    <dgm:cxn modelId="{2776CDFD-F5EF-8542-AE2C-32F6E0A19857}" srcId="{E6EBC974-F38B-E544-8CE2-5061A7DA89E0}" destId="{13134A14-4CDA-FD49-AC5C-2502EC2F693F}" srcOrd="1" destOrd="0" parTransId="{F79B4DE6-A24E-FF4D-86DF-E6CE36073894}" sibTransId="{46946781-DAB9-684B-B299-0875169EA096}"/>
    <dgm:cxn modelId="{9530CF3E-2666-DA45-9083-413B1EF8CFA2}" srcId="{782B7C1E-9B50-214A-A179-C122C9C80813}" destId="{60E317F1-6186-3848-8373-86A8E9BEBC63}" srcOrd="2" destOrd="0" parTransId="{C220F9FD-9E6F-894E-9CF9-105F8EF1A339}" sibTransId="{9A14D20F-CE7F-584A-9613-D074BE9D617D}"/>
    <dgm:cxn modelId="{4C473FFA-880E-1648-833C-F0E82F777CCC}" type="presOf" srcId="{782B7C1E-9B50-214A-A179-C122C9C80813}" destId="{94910510-86E3-B74B-A0DD-04CEEF937B9F}" srcOrd="0" destOrd="0" presId="urn:microsoft.com/office/officeart/2009/3/layout/IncreasingArrowsProcess"/>
    <dgm:cxn modelId="{24518068-1FDC-AC47-AD0F-D29F789DF482}" srcId="{7A10C41E-D403-F14C-A916-406372F89940}" destId="{E6DD0CC6-DC0A-594B-8279-90AEB244F5E1}" srcOrd="0" destOrd="0" parTransId="{192114C9-06DD-FD4E-81FF-CDC25E318D47}" sibTransId="{F6D7A16C-7E1E-C342-AE9A-43F06D698F5B}"/>
    <dgm:cxn modelId="{6549397E-EFCA-9A43-BB3C-86E142FB2A24}" type="presOf" srcId="{72A236DD-E729-1349-8DF7-A9C359C79596}" destId="{ECC790B4-AA35-C74B-AD80-2C32077B8A49}" srcOrd="0" destOrd="13" presId="urn:microsoft.com/office/officeart/2009/3/layout/IncreasingArrowsProcess"/>
    <dgm:cxn modelId="{2D070E10-643B-7144-80DB-D1C88F0A1867}" type="presOf" srcId="{CDC32E73-B67E-5547-A445-8FA80F74BC3A}" destId="{FC6CF83A-65A3-2540-A7D3-B1E4F23A642E}" srcOrd="0" destOrd="0" presId="urn:microsoft.com/office/officeart/2009/3/layout/IncreasingArrowsProcess"/>
    <dgm:cxn modelId="{7210F24E-C737-FE49-9E2E-4DED62FE293B}" srcId="{60E317F1-6186-3848-8373-86A8E9BEBC63}" destId="{40B00FB6-E051-A14E-993E-44BB8F60AA46}" srcOrd="1" destOrd="0" parTransId="{5F1BD053-7371-0440-804D-8E01965000C3}" sibTransId="{B4073920-3CA3-2443-B51E-866C3D64AC3F}"/>
    <dgm:cxn modelId="{8608EAC0-30F7-494D-AE8F-1677B8972DD7}" type="presOf" srcId="{E6EBC974-F38B-E544-8CE2-5061A7DA89E0}" destId="{ECC790B4-AA35-C74B-AD80-2C32077B8A49}" srcOrd="0" destOrd="6" presId="urn:microsoft.com/office/officeart/2009/3/layout/IncreasingArrowsProcess"/>
    <dgm:cxn modelId="{59D4750A-698D-B84E-AB08-EF597114CF5C}" srcId="{7A10C41E-D403-F14C-A916-406372F89940}" destId="{4A01C342-C963-7B40-A95B-F6C46153D47B}" srcOrd="4" destOrd="0" parTransId="{1BD98733-41FF-3246-B3BE-1DADB579BA4A}" sibTransId="{FB18B880-87EB-5846-AAAF-BC0B45157E22}"/>
    <dgm:cxn modelId="{042C0447-527B-FE45-B1FA-DD7A1193E121}" srcId="{782B7C1E-9B50-214A-A179-C122C9C80813}" destId="{72A236DD-E729-1349-8DF7-A9C359C79596}" srcOrd="3" destOrd="0" parTransId="{6D5AEEA7-3E2D-DA4A-AF4A-5ADC075B10B7}" sibTransId="{6E8A163C-6589-CC42-AC08-39F342E5DB80}"/>
    <dgm:cxn modelId="{F3764130-08B5-5149-ACD6-C227FB43309D}" srcId="{CDC32E73-B67E-5547-A445-8FA80F74BC3A}" destId="{782B7C1E-9B50-214A-A179-C122C9C80813}" srcOrd="0" destOrd="0" parTransId="{19A2F0BB-9525-B445-BF2F-4405F8218639}" sibTransId="{394FC5BF-1B2A-1D49-BE96-2CC7FA2C2ED4}"/>
    <dgm:cxn modelId="{BEAD70D7-7A08-074F-A1C2-13E486EFD50C}" srcId="{7A10C41E-D403-F14C-A916-406372F89940}" destId="{67A61CB6-FBE6-7C44-BD0F-A2739DB9820D}" srcOrd="2" destOrd="0" parTransId="{B186C59D-BC2A-BF49-879D-F731693936F2}" sibTransId="{CC11FCFA-6303-8B4E-AAEC-4D1DFB3D7308}"/>
    <dgm:cxn modelId="{ECB710DB-5193-7A40-98F2-4A4423F2644D}" type="presOf" srcId="{60E317F1-6186-3848-8373-86A8E9BEBC63}" destId="{ECC790B4-AA35-C74B-AD80-2C32077B8A49}" srcOrd="0" destOrd="10" presId="urn:microsoft.com/office/officeart/2009/3/layout/IncreasingArrowsProcess"/>
    <dgm:cxn modelId="{498CD335-8001-1146-857D-77DE75658ED7}" type="presOf" srcId="{67A61CB6-FBE6-7C44-BD0F-A2739DB9820D}" destId="{ECC790B4-AA35-C74B-AD80-2C32077B8A49}" srcOrd="0" destOrd="3" presId="urn:microsoft.com/office/officeart/2009/3/layout/IncreasingArrowsProcess"/>
    <dgm:cxn modelId="{6BF5D3F5-C337-724A-AC9F-5156BD5E818C}" type="presOf" srcId="{4A01C342-C963-7B40-A95B-F6C46153D47B}" destId="{ECC790B4-AA35-C74B-AD80-2C32077B8A49}" srcOrd="0" destOrd="5" presId="urn:microsoft.com/office/officeart/2009/3/layout/IncreasingArrowsProcess"/>
    <dgm:cxn modelId="{4CFD963B-97EA-7E4E-B1D9-0030B7CA1B2C}" srcId="{782B7C1E-9B50-214A-A179-C122C9C80813}" destId="{E6EBC974-F38B-E544-8CE2-5061A7DA89E0}" srcOrd="1" destOrd="0" parTransId="{83DA6827-22A2-3047-B63D-44B67F2C4F31}" sibTransId="{A286935F-FBC4-1A44-A3B0-1D3208B1EAAD}"/>
    <dgm:cxn modelId="{795826BE-31A7-A94E-878B-9EF0994E14F2}" type="presOf" srcId="{9698F8ED-F57D-2147-AF6B-7C9AD1F1BE18}" destId="{ECC790B4-AA35-C74B-AD80-2C32077B8A49}" srcOrd="0" destOrd="2" presId="urn:microsoft.com/office/officeart/2009/3/layout/IncreasingArrowsProcess"/>
    <dgm:cxn modelId="{1D07F04C-3C05-2E48-AB61-9D3DCC728652}" srcId="{7A10C41E-D403-F14C-A916-406372F89940}" destId="{DD8B3CA5-5754-2B4D-9018-5D4EC22BB896}" srcOrd="3" destOrd="0" parTransId="{D6724E8E-9B08-DB49-AF6C-F28E2EB4C679}" sibTransId="{A803D876-AD74-C844-964E-BEC3676D0666}"/>
    <dgm:cxn modelId="{42AEBE35-8FED-7D42-BE85-65647DB20402}" type="presOf" srcId="{7A10C41E-D403-F14C-A916-406372F89940}" destId="{ECC790B4-AA35-C74B-AD80-2C32077B8A49}" srcOrd="0" destOrd="0" presId="urn:microsoft.com/office/officeart/2009/3/layout/IncreasingArrowsProcess"/>
    <dgm:cxn modelId="{7BEB4B37-55EE-254E-9E8A-AB82A62E8F68}" type="presOf" srcId="{DD8B3CA5-5754-2B4D-9018-5D4EC22BB896}" destId="{ECC790B4-AA35-C74B-AD80-2C32077B8A49}" srcOrd="0" destOrd="4" presId="urn:microsoft.com/office/officeart/2009/3/layout/IncreasingArrowsProcess"/>
    <dgm:cxn modelId="{17D67D3A-E4E1-F546-85A3-B799A6FD04C5}" srcId="{7A10C41E-D403-F14C-A916-406372F89940}" destId="{9698F8ED-F57D-2147-AF6B-7C9AD1F1BE18}" srcOrd="1" destOrd="0" parTransId="{05BC602E-FCE1-7F4E-8EE4-738BC9766E58}" sibTransId="{167BB0E9-FA25-FE49-9F4E-9B525EEA8C3C}"/>
    <dgm:cxn modelId="{5251914F-6232-DB45-93C3-8AFB3E5F7C68}" type="presOf" srcId="{A524D89B-DBDB-B04D-AF04-EF3576166380}" destId="{ECC790B4-AA35-C74B-AD80-2C32077B8A49}" srcOrd="0" destOrd="14" presId="urn:microsoft.com/office/officeart/2009/3/layout/IncreasingArrowsProcess"/>
    <dgm:cxn modelId="{EB1416A4-458E-494D-B89C-BD8AB665FAEC}" srcId="{E6EBC974-F38B-E544-8CE2-5061A7DA89E0}" destId="{BD7951B2-A67A-8E4A-9FAF-D970C796DF07}" srcOrd="0" destOrd="0" parTransId="{4EAB9685-1439-EC40-8FBB-32DD9F14790F}" sibTransId="{2FB5EDF1-3181-DA4B-9770-8BB0A0443DF1}"/>
    <dgm:cxn modelId="{68CA4401-857C-CA4F-A602-CE361FFCCEBD}" type="presOf" srcId="{BD7951B2-A67A-8E4A-9FAF-D970C796DF07}" destId="{ECC790B4-AA35-C74B-AD80-2C32077B8A49}" srcOrd="0" destOrd="7" presId="urn:microsoft.com/office/officeart/2009/3/layout/IncreasingArrowsProcess"/>
    <dgm:cxn modelId="{5F79EB11-9912-3D48-9914-AFD58A33AA73}" srcId="{E6EBC974-F38B-E544-8CE2-5061A7DA89E0}" destId="{141DF9C0-F1C3-534D-9510-B62C2197C6E3}" srcOrd="2" destOrd="0" parTransId="{2652ABD9-05EE-C849-B29B-66CE118FF7C9}" sibTransId="{5DB85A6A-818B-C348-BEBC-708ECFE6A19E}"/>
    <dgm:cxn modelId="{2FD86B45-2234-6D41-A7E2-AD6B81CBF266}" type="presOf" srcId="{89B16A4B-85AB-9345-AFEF-6D2DAEA0D293}" destId="{ECC790B4-AA35-C74B-AD80-2C32077B8A49}" srcOrd="0" destOrd="11" presId="urn:microsoft.com/office/officeart/2009/3/layout/IncreasingArrowsProcess"/>
    <dgm:cxn modelId="{CBA07276-6414-164C-9BA1-1EF32EF7FA34}" type="presParOf" srcId="{FC6CF83A-65A3-2540-A7D3-B1E4F23A642E}" destId="{94910510-86E3-B74B-A0DD-04CEEF937B9F}" srcOrd="0" destOrd="0" presId="urn:microsoft.com/office/officeart/2009/3/layout/IncreasingArrowsProcess"/>
    <dgm:cxn modelId="{C80837C3-4D9B-1546-8AF9-3D6B0AFD5973}" type="presParOf" srcId="{FC6CF83A-65A3-2540-A7D3-B1E4F23A642E}" destId="{ECC790B4-AA35-C74B-AD80-2C32077B8A49}" srcOrd="1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C32E73-B67E-5547-A445-8FA80F74BC3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D04D4D-D8EF-5F44-85B1-CE7BA271F2C4}">
      <dgm:prSet phldrT="[Text]" custT="1"/>
      <dgm:spPr/>
      <dgm:t>
        <a:bodyPr/>
        <a:lstStyle/>
        <a:p>
          <a:r>
            <a:rPr lang="en-US" sz="2400" dirty="0" smtClean="0"/>
            <a:t>High School, grades 9-10, Middle Years Programme</a:t>
          </a:r>
          <a:endParaRPr lang="en-US" sz="2400" dirty="0"/>
        </a:p>
      </dgm:t>
    </dgm:pt>
    <dgm:pt modelId="{CD508459-F169-2948-9E50-C30477616C7B}" type="sibTrans" cxnId="{C46B4203-84C7-B046-9B02-9BC2F5BAD807}">
      <dgm:prSet/>
      <dgm:spPr/>
      <dgm:t>
        <a:bodyPr/>
        <a:lstStyle/>
        <a:p>
          <a:endParaRPr lang="en-US"/>
        </a:p>
      </dgm:t>
    </dgm:pt>
    <dgm:pt modelId="{193D785E-BB73-F945-B201-2B99254A3CDB}" type="parTrans" cxnId="{C46B4203-84C7-B046-9B02-9BC2F5BAD807}">
      <dgm:prSet/>
      <dgm:spPr/>
      <dgm:t>
        <a:bodyPr/>
        <a:lstStyle/>
        <a:p>
          <a:endParaRPr lang="en-US"/>
        </a:p>
      </dgm:t>
    </dgm:pt>
    <dgm:pt modelId="{88C17855-95B2-044B-9212-AC7B30CBCC82}">
      <dgm:prSet phldrT="[Text]" custT="1"/>
      <dgm:spPr/>
      <dgm:t>
        <a:bodyPr/>
        <a:lstStyle/>
        <a:p>
          <a:r>
            <a:rPr lang="en-US" sz="1400" dirty="0" smtClean="0"/>
            <a:t>HHS &amp; SSHS Authorized</a:t>
          </a:r>
          <a:endParaRPr lang="en-US" sz="1400" dirty="0"/>
        </a:p>
      </dgm:t>
    </dgm:pt>
    <dgm:pt modelId="{9778F471-9EA2-274C-98A2-BA1DFB6E4E2B}">
      <dgm:prSet phldrT="[Text]" custT="1"/>
      <dgm:spPr/>
      <dgm:t>
        <a:bodyPr/>
        <a:lstStyle/>
        <a:p>
          <a:r>
            <a:rPr lang="en-US" sz="1400" b="1" dirty="0" smtClean="0"/>
            <a:t>2016-2017+</a:t>
          </a:r>
          <a:endParaRPr lang="en-US" sz="1400" b="1" dirty="0"/>
        </a:p>
      </dgm:t>
    </dgm:pt>
    <dgm:pt modelId="{6DB21A58-8C9A-F94F-B7AB-5435D416F85E}" type="sibTrans" cxnId="{F62420F0-38AC-9F4A-AB06-266F47F9B037}">
      <dgm:prSet/>
      <dgm:spPr/>
      <dgm:t>
        <a:bodyPr/>
        <a:lstStyle/>
        <a:p>
          <a:endParaRPr lang="en-US"/>
        </a:p>
      </dgm:t>
    </dgm:pt>
    <dgm:pt modelId="{F4A3CC60-BC69-FA49-A7E6-BC9D334570F8}" type="parTrans" cxnId="{F62420F0-38AC-9F4A-AB06-266F47F9B037}">
      <dgm:prSet/>
      <dgm:spPr/>
      <dgm:t>
        <a:bodyPr/>
        <a:lstStyle/>
        <a:p>
          <a:endParaRPr lang="en-US"/>
        </a:p>
      </dgm:t>
    </dgm:pt>
    <dgm:pt modelId="{8429141A-4C7C-6145-A0E5-22033716E311}" type="sibTrans" cxnId="{91FCE068-5003-9F44-BEC0-BCCC547828FD}">
      <dgm:prSet/>
      <dgm:spPr/>
      <dgm:t>
        <a:bodyPr/>
        <a:lstStyle/>
        <a:p>
          <a:endParaRPr lang="en-US"/>
        </a:p>
      </dgm:t>
    </dgm:pt>
    <dgm:pt modelId="{AB47C56A-733B-934B-8F57-9D37D899F0F5}" type="parTrans" cxnId="{91FCE068-5003-9F44-BEC0-BCCC547828FD}">
      <dgm:prSet/>
      <dgm:spPr/>
      <dgm:t>
        <a:bodyPr/>
        <a:lstStyle/>
        <a:p>
          <a:endParaRPr lang="en-US"/>
        </a:p>
      </dgm:t>
    </dgm:pt>
    <dgm:pt modelId="{67BAA638-CF03-A548-AB2D-71B6981BE14B}">
      <dgm:prSet phldrT="[Text]" custT="1"/>
      <dgm:spPr/>
      <dgm:t>
        <a:bodyPr/>
        <a:lstStyle/>
        <a:p>
          <a:r>
            <a:rPr lang="en-US" sz="1400" dirty="0" smtClean="0"/>
            <a:t>HHS &amp; SSHS Verification year</a:t>
          </a:r>
          <a:endParaRPr lang="en-US" sz="1400" dirty="0"/>
        </a:p>
      </dgm:t>
    </dgm:pt>
    <dgm:pt modelId="{1EAA1BA0-1827-1A4B-A850-87EDA1CAE452}">
      <dgm:prSet phldrT="[Text]" custT="1"/>
      <dgm:spPr/>
      <dgm:t>
        <a:bodyPr/>
        <a:lstStyle/>
        <a:p>
          <a:r>
            <a:rPr lang="en-US" sz="1400" b="1" dirty="0" smtClean="0"/>
            <a:t>2015-2016</a:t>
          </a:r>
          <a:endParaRPr lang="en-US" sz="1400" b="1" dirty="0"/>
        </a:p>
      </dgm:t>
    </dgm:pt>
    <dgm:pt modelId="{DCF3EE92-0C39-D342-8055-3FB54961F1E0}" type="sibTrans" cxnId="{50599B13-ADE1-E241-A6E5-1FE5BE5A11EB}">
      <dgm:prSet/>
      <dgm:spPr/>
      <dgm:t>
        <a:bodyPr/>
        <a:lstStyle/>
        <a:p>
          <a:endParaRPr lang="en-US"/>
        </a:p>
      </dgm:t>
    </dgm:pt>
    <dgm:pt modelId="{69D39913-8BB6-4A4E-93F2-5FAB35CB2A44}" type="parTrans" cxnId="{50599B13-ADE1-E241-A6E5-1FE5BE5A11EB}">
      <dgm:prSet/>
      <dgm:spPr/>
      <dgm:t>
        <a:bodyPr/>
        <a:lstStyle/>
        <a:p>
          <a:endParaRPr lang="en-US"/>
        </a:p>
      </dgm:t>
    </dgm:pt>
    <dgm:pt modelId="{21EB2DFC-729B-2241-8A9E-AF5C3394CA24}" type="sibTrans" cxnId="{6B837A46-8FE0-8D41-980C-7642BDEB2870}">
      <dgm:prSet/>
      <dgm:spPr/>
      <dgm:t>
        <a:bodyPr/>
        <a:lstStyle/>
        <a:p>
          <a:endParaRPr lang="en-US"/>
        </a:p>
      </dgm:t>
    </dgm:pt>
    <dgm:pt modelId="{CA288CA6-7D53-064E-951A-E6E0A8D18BAE}" type="parTrans" cxnId="{6B837A46-8FE0-8D41-980C-7642BDEB2870}">
      <dgm:prSet/>
      <dgm:spPr/>
      <dgm:t>
        <a:bodyPr/>
        <a:lstStyle/>
        <a:p>
          <a:endParaRPr lang="en-US"/>
        </a:p>
      </dgm:t>
    </dgm:pt>
    <dgm:pt modelId="{4BC9D929-1D09-474B-93ED-DC80BCC02886}">
      <dgm:prSet phldrT="[Text]" custT="1"/>
      <dgm:spPr/>
      <dgm:t>
        <a:bodyPr/>
        <a:lstStyle/>
        <a:p>
          <a:r>
            <a:rPr lang="en-US" sz="1400" dirty="0" smtClean="0"/>
            <a:t>MYP training for staff</a:t>
          </a:r>
          <a:endParaRPr lang="en-US" sz="1400" dirty="0"/>
        </a:p>
      </dgm:t>
    </dgm:pt>
    <dgm:pt modelId="{440C935D-C453-5949-B019-4FBD17FB0134}">
      <dgm:prSet phldrT="[Text]" custT="1"/>
      <dgm:spPr/>
      <dgm:t>
        <a:bodyPr/>
        <a:lstStyle/>
        <a:p>
          <a:r>
            <a:rPr lang="en-US" sz="1400" dirty="0" smtClean="0"/>
            <a:t>HHS &amp; SSHS Candidacy Year</a:t>
          </a:r>
          <a:endParaRPr lang="en-US" sz="1400" dirty="0"/>
        </a:p>
      </dgm:t>
    </dgm:pt>
    <dgm:pt modelId="{EBECD2BA-2514-514C-9DD2-A119FEFB8F59}">
      <dgm:prSet phldrT="[Text]" custT="1"/>
      <dgm:spPr/>
      <dgm:t>
        <a:bodyPr/>
        <a:lstStyle/>
        <a:p>
          <a:r>
            <a:rPr lang="en-US" sz="1400" b="1" dirty="0" smtClean="0"/>
            <a:t>2014-2015</a:t>
          </a:r>
        </a:p>
      </dgm:t>
    </dgm:pt>
    <dgm:pt modelId="{62EAD4A4-89CA-0B4B-9CD8-EEDBE3CCFB66}" type="sibTrans" cxnId="{7CD5EDFA-C2EB-0745-8E3E-AC00B0DC1D26}">
      <dgm:prSet/>
      <dgm:spPr/>
      <dgm:t>
        <a:bodyPr/>
        <a:lstStyle/>
        <a:p>
          <a:endParaRPr lang="en-US"/>
        </a:p>
      </dgm:t>
    </dgm:pt>
    <dgm:pt modelId="{7389BA3E-F931-8444-9176-851EE4803328}" type="parTrans" cxnId="{7CD5EDFA-C2EB-0745-8E3E-AC00B0DC1D26}">
      <dgm:prSet/>
      <dgm:spPr/>
      <dgm:t>
        <a:bodyPr/>
        <a:lstStyle/>
        <a:p>
          <a:endParaRPr lang="en-US"/>
        </a:p>
      </dgm:t>
    </dgm:pt>
    <dgm:pt modelId="{2EB76B75-057F-2743-98E4-BB583BCCB40C}" type="sibTrans" cxnId="{F811F282-668D-7D4C-9E63-347AD3D2B323}">
      <dgm:prSet/>
      <dgm:spPr/>
      <dgm:t>
        <a:bodyPr/>
        <a:lstStyle/>
        <a:p>
          <a:endParaRPr lang="en-US"/>
        </a:p>
      </dgm:t>
    </dgm:pt>
    <dgm:pt modelId="{85301005-2C0A-5E4E-93B2-AF053EBD9802}" type="parTrans" cxnId="{F811F282-668D-7D4C-9E63-347AD3D2B323}">
      <dgm:prSet/>
      <dgm:spPr/>
      <dgm:t>
        <a:bodyPr/>
        <a:lstStyle/>
        <a:p>
          <a:endParaRPr lang="en-US"/>
        </a:p>
      </dgm:t>
    </dgm:pt>
    <dgm:pt modelId="{E8577D29-53BD-534E-B566-4632860149F0}" type="sibTrans" cxnId="{42310084-9991-4446-89BC-6D4BA77E4404}">
      <dgm:prSet/>
      <dgm:spPr/>
      <dgm:t>
        <a:bodyPr/>
        <a:lstStyle/>
        <a:p>
          <a:endParaRPr lang="en-US"/>
        </a:p>
      </dgm:t>
    </dgm:pt>
    <dgm:pt modelId="{9226DEC5-BC73-6345-9A22-D27E9E7BA6EE}" type="parTrans" cxnId="{42310084-9991-4446-89BC-6D4BA77E4404}">
      <dgm:prSet/>
      <dgm:spPr/>
      <dgm:t>
        <a:bodyPr/>
        <a:lstStyle/>
        <a:p>
          <a:endParaRPr lang="en-US"/>
        </a:p>
      </dgm:t>
    </dgm:pt>
    <dgm:pt modelId="{4AD3FD59-416C-3A4E-AEE6-BF4A9F675825}">
      <dgm:prSet phldrT="[Text]" custT="1"/>
      <dgm:spPr/>
      <dgm:t>
        <a:bodyPr/>
        <a:lstStyle/>
        <a:p>
          <a:r>
            <a:rPr lang="en-US" sz="1400" dirty="0" smtClean="0"/>
            <a:t>Application, April 1</a:t>
          </a:r>
          <a:endParaRPr lang="en-US" sz="1400" dirty="0"/>
        </a:p>
      </dgm:t>
    </dgm:pt>
    <dgm:pt modelId="{0C227ABB-7E34-A847-90D9-B71A5BEFF1C1}">
      <dgm:prSet phldrT="[Text]" custT="1"/>
      <dgm:spPr/>
      <dgm:t>
        <a:bodyPr/>
        <a:lstStyle/>
        <a:p>
          <a:r>
            <a:rPr lang="en-US" sz="1400" dirty="0" smtClean="0"/>
            <a:t>Feasibility study</a:t>
          </a:r>
          <a:endParaRPr lang="en-US" sz="1400" dirty="0"/>
        </a:p>
      </dgm:t>
    </dgm:pt>
    <dgm:pt modelId="{45757A8B-FBA8-084F-82BA-5291AD60FABA}">
      <dgm:prSet phldrT="[Text]" custT="1"/>
      <dgm:spPr/>
      <dgm:t>
        <a:bodyPr/>
        <a:lstStyle/>
        <a:p>
          <a:r>
            <a:rPr lang="en-US" sz="1400" dirty="0" smtClean="0"/>
            <a:t>Hellgate High School and Seeley-Swan HS</a:t>
          </a:r>
          <a:endParaRPr lang="en-US" sz="1400" dirty="0"/>
        </a:p>
      </dgm:t>
    </dgm:pt>
    <dgm:pt modelId="{B1335781-1C82-6A47-8C33-8B670BF2DE0D}">
      <dgm:prSet phldrT="[Text]" custT="1"/>
      <dgm:spPr/>
      <dgm:t>
        <a:bodyPr/>
        <a:lstStyle/>
        <a:p>
          <a:r>
            <a:rPr lang="en-US" sz="1400" dirty="0" smtClean="0"/>
            <a:t>Region 2</a:t>
          </a:r>
        </a:p>
      </dgm:t>
    </dgm:pt>
    <dgm:pt modelId="{A749093A-972A-3A40-80A4-C45B4413B68A}">
      <dgm:prSet phldrT="[Text]" custT="1"/>
      <dgm:spPr/>
      <dgm:t>
        <a:bodyPr/>
        <a:lstStyle/>
        <a:p>
          <a:r>
            <a:rPr lang="en-US" sz="1400" b="1" dirty="0" smtClean="0"/>
            <a:t>2013-2014</a:t>
          </a:r>
          <a:endParaRPr lang="en-US" sz="1400" b="1" dirty="0"/>
        </a:p>
      </dgm:t>
    </dgm:pt>
    <dgm:pt modelId="{2A5810EF-EB79-834C-8100-7C1E0D11F660}" type="sibTrans" cxnId="{74490785-1FA7-9749-BDA5-0E9C15CCC962}">
      <dgm:prSet/>
      <dgm:spPr/>
      <dgm:t>
        <a:bodyPr/>
        <a:lstStyle/>
        <a:p>
          <a:endParaRPr lang="en-US"/>
        </a:p>
      </dgm:t>
    </dgm:pt>
    <dgm:pt modelId="{5D302BB8-111C-4349-9674-C89BB2A32FAD}" type="parTrans" cxnId="{74490785-1FA7-9749-BDA5-0E9C15CCC962}">
      <dgm:prSet/>
      <dgm:spPr/>
      <dgm:t>
        <a:bodyPr/>
        <a:lstStyle/>
        <a:p>
          <a:endParaRPr lang="en-US"/>
        </a:p>
      </dgm:t>
    </dgm:pt>
    <dgm:pt modelId="{B9500522-BBE4-5A41-A71B-1152BEDF08A7}" type="sibTrans" cxnId="{1F5B2D1A-EE35-EC4B-B37A-D31911065303}">
      <dgm:prSet/>
      <dgm:spPr/>
      <dgm:t>
        <a:bodyPr/>
        <a:lstStyle/>
        <a:p>
          <a:endParaRPr lang="en-US"/>
        </a:p>
      </dgm:t>
    </dgm:pt>
    <dgm:pt modelId="{A231582C-F7C8-214F-A76B-1B48A8ED9DF6}" type="parTrans" cxnId="{1F5B2D1A-EE35-EC4B-B37A-D31911065303}">
      <dgm:prSet/>
      <dgm:spPr/>
      <dgm:t>
        <a:bodyPr/>
        <a:lstStyle/>
        <a:p>
          <a:endParaRPr lang="en-US"/>
        </a:p>
      </dgm:t>
    </dgm:pt>
    <dgm:pt modelId="{D8550155-F70C-2E43-A7A3-13BE97E8B608}" type="sibTrans" cxnId="{81C94FB0-9383-3344-9684-5E5B6E256E9F}">
      <dgm:prSet/>
      <dgm:spPr/>
      <dgm:t>
        <a:bodyPr/>
        <a:lstStyle/>
        <a:p>
          <a:endParaRPr lang="en-US"/>
        </a:p>
      </dgm:t>
    </dgm:pt>
    <dgm:pt modelId="{D5DB846B-8F05-9441-B883-8EC7430ABFE2}" type="parTrans" cxnId="{81C94FB0-9383-3344-9684-5E5B6E256E9F}">
      <dgm:prSet/>
      <dgm:spPr/>
      <dgm:t>
        <a:bodyPr/>
        <a:lstStyle/>
        <a:p>
          <a:endParaRPr lang="en-US"/>
        </a:p>
      </dgm:t>
    </dgm:pt>
    <dgm:pt modelId="{645D4991-0A26-A940-A2A6-212EA331C4AA}" type="sibTrans" cxnId="{45879307-6E90-844E-98BC-2AAEC23DFB63}">
      <dgm:prSet/>
      <dgm:spPr/>
      <dgm:t>
        <a:bodyPr/>
        <a:lstStyle/>
        <a:p>
          <a:endParaRPr lang="en-US"/>
        </a:p>
      </dgm:t>
    </dgm:pt>
    <dgm:pt modelId="{6008AF98-E35C-4544-8680-3F9B0576DB6A}" type="parTrans" cxnId="{45879307-6E90-844E-98BC-2AAEC23DFB63}">
      <dgm:prSet/>
      <dgm:spPr/>
      <dgm:t>
        <a:bodyPr/>
        <a:lstStyle/>
        <a:p>
          <a:endParaRPr lang="en-US"/>
        </a:p>
      </dgm:t>
    </dgm:pt>
    <dgm:pt modelId="{68211AE3-3DD9-8749-A7B8-B5A7B238E6F7}" type="sibTrans" cxnId="{EFC0EE00-C7CB-4849-8C6F-EB9CEED1B979}">
      <dgm:prSet/>
      <dgm:spPr/>
      <dgm:t>
        <a:bodyPr/>
        <a:lstStyle/>
        <a:p>
          <a:endParaRPr lang="en-US"/>
        </a:p>
      </dgm:t>
    </dgm:pt>
    <dgm:pt modelId="{AC4773AD-BDE3-334D-8463-F85EDEE5545E}" type="parTrans" cxnId="{EFC0EE00-C7CB-4849-8C6F-EB9CEED1B979}">
      <dgm:prSet/>
      <dgm:spPr/>
      <dgm:t>
        <a:bodyPr/>
        <a:lstStyle/>
        <a:p>
          <a:endParaRPr lang="en-US"/>
        </a:p>
      </dgm:t>
    </dgm:pt>
    <dgm:pt modelId="{AE0EE550-3EAB-FA43-A123-C6C4E6BC1046}">
      <dgm:prSet phldrT="[Text]" custT="1"/>
      <dgm:spPr/>
      <dgm:t>
        <a:bodyPr/>
        <a:lstStyle/>
        <a:p>
          <a:endParaRPr lang="en-US" sz="1400" dirty="0"/>
        </a:p>
      </dgm:t>
    </dgm:pt>
    <dgm:pt modelId="{4F676AEB-E6A3-7B4B-BB10-C08D185EDB86}" type="parTrans" cxnId="{E109D978-0A4A-0748-BAAE-03AC48807D3E}">
      <dgm:prSet/>
      <dgm:spPr/>
      <dgm:t>
        <a:bodyPr/>
        <a:lstStyle/>
        <a:p>
          <a:endParaRPr lang="en-US"/>
        </a:p>
      </dgm:t>
    </dgm:pt>
    <dgm:pt modelId="{5F33219F-74F1-DD4E-8783-50AA5BA023B1}" type="sibTrans" cxnId="{E109D978-0A4A-0748-BAAE-03AC48807D3E}">
      <dgm:prSet/>
      <dgm:spPr/>
      <dgm:t>
        <a:bodyPr/>
        <a:lstStyle/>
        <a:p>
          <a:endParaRPr lang="en-US"/>
        </a:p>
      </dgm:t>
    </dgm:pt>
    <dgm:pt modelId="{A920E2B7-6E5C-EA4E-B33E-2D0B57EF3B95}">
      <dgm:prSet phldrT="[Text]" custT="1"/>
      <dgm:spPr/>
      <dgm:t>
        <a:bodyPr/>
        <a:lstStyle/>
        <a:p>
          <a:endParaRPr lang="en-US" sz="1400" dirty="0"/>
        </a:p>
      </dgm:t>
    </dgm:pt>
    <dgm:pt modelId="{F84B4D8B-32FB-EB42-BCCC-C3FDC96266DB}" type="parTrans" cxnId="{3699A843-E367-0948-AEEA-279D948B4992}">
      <dgm:prSet/>
      <dgm:spPr/>
      <dgm:t>
        <a:bodyPr/>
        <a:lstStyle/>
        <a:p>
          <a:endParaRPr lang="en-US"/>
        </a:p>
      </dgm:t>
    </dgm:pt>
    <dgm:pt modelId="{056145C9-941B-BC4E-A0AA-68FC04F8A63B}" type="sibTrans" cxnId="{3699A843-E367-0948-AEEA-279D948B4992}">
      <dgm:prSet/>
      <dgm:spPr/>
      <dgm:t>
        <a:bodyPr/>
        <a:lstStyle/>
        <a:p>
          <a:endParaRPr lang="en-US"/>
        </a:p>
      </dgm:t>
    </dgm:pt>
    <dgm:pt modelId="{7F5527F3-366E-7446-85C6-73802F8909D1}">
      <dgm:prSet phldrT="[Text]" custT="1"/>
      <dgm:spPr/>
      <dgm:t>
        <a:bodyPr/>
        <a:lstStyle/>
        <a:p>
          <a:endParaRPr lang="en-US" sz="1400" dirty="0"/>
        </a:p>
      </dgm:t>
    </dgm:pt>
    <dgm:pt modelId="{BD031641-FE48-8D40-A6B6-670863951E13}" type="parTrans" cxnId="{0098D476-4A6D-4744-8493-882F1262A67D}">
      <dgm:prSet/>
      <dgm:spPr/>
      <dgm:t>
        <a:bodyPr/>
        <a:lstStyle/>
        <a:p>
          <a:endParaRPr lang="en-US"/>
        </a:p>
      </dgm:t>
    </dgm:pt>
    <dgm:pt modelId="{3D8BDCE7-4AF9-8A42-8614-48FE8CEB4A71}" type="sibTrans" cxnId="{0098D476-4A6D-4744-8493-882F1262A67D}">
      <dgm:prSet/>
      <dgm:spPr/>
      <dgm:t>
        <a:bodyPr/>
        <a:lstStyle/>
        <a:p>
          <a:endParaRPr lang="en-US"/>
        </a:p>
      </dgm:t>
    </dgm:pt>
    <dgm:pt modelId="{FC6CF83A-65A3-2540-A7D3-B1E4F23A642E}" type="pres">
      <dgm:prSet presAssocID="{CDC32E73-B67E-5547-A445-8FA80F74BC3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2E4B6E1-4930-7C41-8E92-89CB0A7BF53E}" type="pres">
      <dgm:prSet presAssocID="{2FD04D4D-D8EF-5F44-85B1-CE7BA271F2C4}" presName="parentText1" presStyleLbl="node1" presStyleIdx="0" presStyleCnt="1" custScaleX="9254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085ABF-8591-D84C-8EB2-A11A48F3EA3F}" type="pres">
      <dgm:prSet presAssocID="{2FD04D4D-D8EF-5F44-85B1-CE7BA271F2C4}" presName="childText1" presStyleLbl="solidAlignAcc1" presStyleIdx="0" presStyleCnt="1" custScaleX="42062" custScaleY="114412" custLinFactNeighborY="65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6A962A-66C3-1446-B368-EE802DC6D9BB}" type="presOf" srcId="{0C227ABB-7E34-A847-90D9-B71A5BEFF1C1}" destId="{B7085ABF-8591-D84C-8EB2-A11A48F3EA3F}" srcOrd="0" destOrd="3" presId="urn:microsoft.com/office/officeart/2009/3/layout/IncreasingArrowsProcess"/>
    <dgm:cxn modelId="{326059E9-2062-9943-B605-5FF5911D68EA}" type="presOf" srcId="{45757A8B-FBA8-084F-82BA-5291AD60FABA}" destId="{B7085ABF-8591-D84C-8EB2-A11A48F3EA3F}" srcOrd="0" destOrd="2" presId="urn:microsoft.com/office/officeart/2009/3/layout/IncreasingArrowsProcess"/>
    <dgm:cxn modelId="{56175DEA-7259-5C4E-B7ED-80F46E934944}" type="presOf" srcId="{A749093A-972A-3A40-80A4-C45B4413B68A}" destId="{B7085ABF-8591-D84C-8EB2-A11A48F3EA3F}" srcOrd="0" destOrd="0" presId="urn:microsoft.com/office/officeart/2009/3/layout/IncreasingArrowsProcess"/>
    <dgm:cxn modelId="{FF219786-D373-C148-A6EF-0102C102605E}" type="presOf" srcId="{4AD3FD59-416C-3A4E-AEE6-BF4A9F675825}" destId="{B7085ABF-8591-D84C-8EB2-A11A48F3EA3F}" srcOrd="0" destOrd="4" presId="urn:microsoft.com/office/officeart/2009/3/layout/IncreasingArrowsProcess"/>
    <dgm:cxn modelId="{B772DE3E-1848-2C4A-97BA-B2297B5F57F0}" type="presOf" srcId="{88C17855-95B2-044B-9212-AC7B30CBCC82}" destId="{B7085ABF-8591-D84C-8EB2-A11A48F3EA3F}" srcOrd="0" destOrd="14" presId="urn:microsoft.com/office/officeart/2009/3/layout/IncreasingArrowsProcess"/>
    <dgm:cxn modelId="{81C94FB0-9383-3344-9684-5E5B6E256E9F}" srcId="{A749093A-972A-3A40-80A4-C45B4413B68A}" destId="{0C227ABB-7E34-A847-90D9-B71A5BEFF1C1}" srcOrd="2" destOrd="0" parTransId="{D5DB846B-8F05-9441-B883-8EC7430ABFE2}" sibTransId="{D8550155-F70C-2E43-A7A3-13BE97E8B608}"/>
    <dgm:cxn modelId="{45879307-6E90-844E-98BC-2AAEC23DFB63}" srcId="{A749093A-972A-3A40-80A4-C45B4413B68A}" destId="{45757A8B-FBA8-084F-82BA-5291AD60FABA}" srcOrd="1" destOrd="0" parTransId="{6008AF98-E35C-4544-8680-3F9B0576DB6A}" sibTransId="{645D4991-0A26-A940-A2A6-212EA331C4AA}"/>
    <dgm:cxn modelId="{74490785-1FA7-9749-BDA5-0E9C15CCC962}" srcId="{2FD04D4D-D8EF-5F44-85B1-CE7BA271F2C4}" destId="{A749093A-972A-3A40-80A4-C45B4413B68A}" srcOrd="0" destOrd="0" parTransId="{5D302BB8-111C-4349-9674-C89BB2A32FAD}" sibTransId="{2A5810EF-EB79-834C-8100-7C1E0D11F660}"/>
    <dgm:cxn modelId="{AAA4373F-29EA-904A-94F6-BB89F748DF8B}" type="presOf" srcId="{440C935D-C453-5949-B019-4FBD17FB0134}" destId="{B7085ABF-8591-D84C-8EB2-A11A48F3EA3F}" srcOrd="0" destOrd="7" presId="urn:microsoft.com/office/officeart/2009/3/layout/IncreasingArrowsProcess"/>
    <dgm:cxn modelId="{0098D476-4A6D-4744-8493-882F1262A67D}" srcId="{1EAA1BA0-1827-1A4B-A850-87EDA1CAE452}" destId="{7F5527F3-366E-7446-85C6-73802F8909D1}" srcOrd="1" destOrd="0" parTransId="{BD031641-FE48-8D40-A6B6-670863951E13}" sibTransId="{3D8BDCE7-4AF9-8A42-8614-48FE8CEB4A71}"/>
    <dgm:cxn modelId="{2468F7DC-64D9-B144-BBDA-4897F7C3596F}" type="presOf" srcId="{B1335781-1C82-6A47-8C33-8B670BF2DE0D}" destId="{B7085ABF-8591-D84C-8EB2-A11A48F3EA3F}" srcOrd="0" destOrd="1" presId="urn:microsoft.com/office/officeart/2009/3/layout/IncreasingArrowsProcess"/>
    <dgm:cxn modelId="{91FCE068-5003-9F44-BEC0-BCCC547828FD}" srcId="{9778F471-9EA2-274C-98A2-BA1DFB6E4E2B}" destId="{88C17855-95B2-044B-9212-AC7B30CBCC82}" srcOrd="0" destOrd="0" parTransId="{AB47C56A-733B-934B-8F57-9D37D899F0F5}" sibTransId="{8429141A-4C7C-6145-A0E5-22033716E311}"/>
    <dgm:cxn modelId="{16842C81-6239-7C43-B958-CABF94712ACC}" type="presOf" srcId="{1EAA1BA0-1827-1A4B-A850-87EDA1CAE452}" destId="{B7085ABF-8591-D84C-8EB2-A11A48F3EA3F}" srcOrd="0" destOrd="10" presId="urn:microsoft.com/office/officeart/2009/3/layout/IncreasingArrowsProcess"/>
    <dgm:cxn modelId="{F811F282-668D-7D4C-9E63-347AD3D2B323}" srcId="{EBECD2BA-2514-514C-9DD2-A119FEFB8F59}" destId="{4BC9D929-1D09-474B-93ED-DC80BCC02886}" srcOrd="1" destOrd="0" parTransId="{85301005-2C0A-5E4E-93B2-AF053EBD9802}" sibTransId="{2EB76B75-057F-2743-98E4-BB583BCCB40C}"/>
    <dgm:cxn modelId="{9A22AB70-29B2-814B-A356-890C99E55637}" type="presOf" srcId="{7F5527F3-366E-7446-85C6-73802F8909D1}" destId="{B7085ABF-8591-D84C-8EB2-A11A48F3EA3F}" srcOrd="0" destOrd="12" presId="urn:microsoft.com/office/officeart/2009/3/layout/IncreasingArrowsProcess"/>
    <dgm:cxn modelId="{F62420F0-38AC-9F4A-AB06-266F47F9B037}" srcId="{2FD04D4D-D8EF-5F44-85B1-CE7BA271F2C4}" destId="{9778F471-9EA2-274C-98A2-BA1DFB6E4E2B}" srcOrd="3" destOrd="0" parTransId="{F4A3CC60-BC69-FA49-A7E6-BC9D334570F8}" sibTransId="{6DB21A58-8C9A-F94F-B7AB-5435D416F85E}"/>
    <dgm:cxn modelId="{42310084-9991-4446-89BC-6D4BA77E4404}" srcId="{EBECD2BA-2514-514C-9DD2-A119FEFB8F59}" destId="{440C935D-C453-5949-B019-4FBD17FB0134}" srcOrd="0" destOrd="0" parTransId="{9226DEC5-BC73-6345-9A22-D27E9E7BA6EE}" sibTransId="{E8577D29-53BD-534E-B566-4632860149F0}"/>
    <dgm:cxn modelId="{2395F8A3-CB0E-504A-A67A-30E4E006352D}" type="presOf" srcId="{67BAA638-CF03-A548-AB2D-71B6981BE14B}" destId="{B7085ABF-8591-D84C-8EB2-A11A48F3EA3F}" srcOrd="0" destOrd="11" presId="urn:microsoft.com/office/officeart/2009/3/layout/IncreasingArrowsProcess"/>
    <dgm:cxn modelId="{D2C03EAC-B1BC-9449-8ED9-3B2DE2218C88}" type="presOf" srcId="{AE0EE550-3EAB-FA43-A123-C6C4E6BC1046}" destId="{B7085ABF-8591-D84C-8EB2-A11A48F3EA3F}" srcOrd="0" destOrd="5" presId="urn:microsoft.com/office/officeart/2009/3/layout/IncreasingArrowsProcess"/>
    <dgm:cxn modelId="{50599B13-ADE1-E241-A6E5-1FE5BE5A11EB}" srcId="{2FD04D4D-D8EF-5F44-85B1-CE7BA271F2C4}" destId="{1EAA1BA0-1827-1A4B-A850-87EDA1CAE452}" srcOrd="2" destOrd="0" parTransId="{69D39913-8BB6-4A4E-93F2-5FAB35CB2A44}" sibTransId="{DCF3EE92-0C39-D342-8055-3FB54961F1E0}"/>
    <dgm:cxn modelId="{74873103-AC44-3E41-BF5F-596D7F4BD505}" type="presOf" srcId="{A920E2B7-6E5C-EA4E-B33E-2D0B57EF3B95}" destId="{B7085ABF-8591-D84C-8EB2-A11A48F3EA3F}" srcOrd="0" destOrd="9" presId="urn:microsoft.com/office/officeart/2009/3/layout/IncreasingArrowsProcess"/>
    <dgm:cxn modelId="{E109D978-0A4A-0748-BAAE-03AC48807D3E}" srcId="{A749093A-972A-3A40-80A4-C45B4413B68A}" destId="{AE0EE550-3EAB-FA43-A123-C6C4E6BC1046}" srcOrd="4" destOrd="0" parTransId="{4F676AEB-E6A3-7B4B-BB10-C08D185EDB86}" sibTransId="{5F33219F-74F1-DD4E-8783-50AA5BA023B1}"/>
    <dgm:cxn modelId="{EFC0EE00-C7CB-4849-8C6F-EB9CEED1B979}" srcId="{A749093A-972A-3A40-80A4-C45B4413B68A}" destId="{B1335781-1C82-6A47-8C33-8B670BF2DE0D}" srcOrd="0" destOrd="0" parTransId="{AC4773AD-BDE3-334D-8463-F85EDEE5545E}" sibTransId="{68211AE3-3DD9-8749-A7B8-B5A7B238E6F7}"/>
    <dgm:cxn modelId="{C46B4203-84C7-B046-9B02-9BC2F5BAD807}" srcId="{CDC32E73-B67E-5547-A445-8FA80F74BC3A}" destId="{2FD04D4D-D8EF-5F44-85B1-CE7BA271F2C4}" srcOrd="0" destOrd="0" parTransId="{193D785E-BB73-F945-B201-2B99254A3CDB}" sibTransId="{CD508459-F169-2948-9E50-C30477616C7B}"/>
    <dgm:cxn modelId="{1F5B2D1A-EE35-EC4B-B37A-D31911065303}" srcId="{A749093A-972A-3A40-80A4-C45B4413B68A}" destId="{4AD3FD59-416C-3A4E-AEE6-BF4A9F675825}" srcOrd="3" destOrd="0" parTransId="{A231582C-F7C8-214F-A76B-1B48A8ED9DF6}" sibTransId="{B9500522-BBE4-5A41-A71B-1152BEDF08A7}"/>
    <dgm:cxn modelId="{6B837A46-8FE0-8D41-980C-7642BDEB2870}" srcId="{1EAA1BA0-1827-1A4B-A850-87EDA1CAE452}" destId="{67BAA638-CF03-A548-AB2D-71B6981BE14B}" srcOrd="0" destOrd="0" parTransId="{CA288CA6-7D53-064E-951A-E6E0A8D18BAE}" sibTransId="{21EB2DFC-729B-2241-8A9E-AF5C3394CA24}"/>
    <dgm:cxn modelId="{142D41DD-1831-3945-B3C5-70D8F1B44890}" type="presOf" srcId="{4BC9D929-1D09-474B-93ED-DC80BCC02886}" destId="{B7085ABF-8591-D84C-8EB2-A11A48F3EA3F}" srcOrd="0" destOrd="8" presId="urn:microsoft.com/office/officeart/2009/3/layout/IncreasingArrowsProcess"/>
    <dgm:cxn modelId="{7CD5EDFA-C2EB-0745-8E3E-AC00B0DC1D26}" srcId="{2FD04D4D-D8EF-5F44-85B1-CE7BA271F2C4}" destId="{EBECD2BA-2514-514C-9DD2-A119FEFB8F59}" srcOrd="1" destOrd="0" parTransId="{7389BA3E-F931-8444-9176-851EE4803328}" sibTransId="{62EAD4A4-89CA-0B4B-9CD8-EEDBE3CCFB66}"/>
    <dgm:cxn modelId="{3699A843-E367-0948-AEEA-279D948B4992}" srcId="{EBECD2BA-2514-514C-9DD2-A119FEFB8F59}" destId="{A920E2B7-6E5C-EA4E-B33E-2D0B57EF3B95}" srcOrd="2" destOrd="0" parTransId="{F84B4D8B-32FB-EB42-BCCC-C3FDC96266DB}" sibTransId="{056145C9-941B-BC4E-A0AA-68FC04F8A63B}"/>
    <dgm:cxn modelId="{E5DB572F-2C27-1E47-B1D7-926CE30600D7}" type="presOf" srcId="{CDC32E73-B67E-5547-A445-8FA80F74BC3A}" destId="{FC6CF83A-65A3-2540-A7D3-B1E4F23A642E}" srcOrd="0" destOrd="0" presId="urn:microsoft.com/office/officeart/2009/3/layout/IncreasingArrowsProcess"/>
    <dgm:cxn modelId="{584006A4-3109-E54C-9595-B352220CD441}" type="presOf" srcId="{9778F471-9EA2-274C-98A2-BA1DFB6E4E2B}" destId="{B7085ABF-8591-D84C-8EB2-A11A48F3EA3F}" srcOrd="0" destOrd="13" presId="urn:microsoft.com/office/officeart/2009/3/layout/IncreasingArrowsProcess"/>
    <dgm:cxn modelId="{66C035F2-5CEE-9148-9841-A838C850E3D5}" type="presOf" srcId="{2FD04D4D-D8EF-5F44-85B1-CE7BA271F2C4}" destId="{42E4B6E1-4930-7C41-8E92-89CB0A7BF53E}" srcOrd="0" destOrd="0" presId="urn:microsoft.com/office/officeart/2009/3/layout/IncreasingArrowsProcess"/>
    <dgm:cxn modelId="{29465097-882F-8943-9DE7-17B83E8A3FEB}" type="presOf" srcId="{EBECD2BA-2514-514C-9DD2-A119FEFB8F59}" destId="{B7085ABF-8591-D84C-8EB2-A11A48F3EA3F}" srcOrd="0" destOrd="6" presId="urn:microsoft.com/office/officeart/2009/3/layout/IncreasingArrowsProcess"/>
    <dgm:cxn modelId="{2601AC42-DB07-F545-92CC-268F58E4B42D}" type="presParOf" srcId="{FC6CF83A-65A3-2540-A7D3-B1E4F23A642E}" destId="{42E4B6E1-4930-7C41-8E92-89CB0A7BF53E}" srcOrd="0" destOrd="0" presId="urn:microsoft.com/office/officeart/2009/3/layout/IncreasingArrowsProcess"/>
    <dgm:cxn modelId="{0F6EA4E9-22D4-534A-9A00-B400B1CC2E70}" type="presParOf" srcId="{FC6CF83A-65A3-2540-A7D3-B1E4F23A642E}" destId="{B7085ABF-8591-D84C-8EB2-A11A48F3EA3F}" srcOrd="1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C32E73-B67E-5547-A445-8FA80F74BC3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934E5F-9D5D-8D42-8028-DA6958E7EA50}">
      <dgm:prSet phldrT="[Text]" custT="1"/>
      <dgm:spPr/>
      <dgm:t>
        <a:bodyPr/>
        <a:lstStyle/>
        <a:p>
          <a:r>
            <a:rPr lang="en-US" sz="2400" dirty="0" smtClean="0"/>
            <a:t>High School, grades 11-12, Diploma Programme</a:t>
          </a:r>
          <a:endParaRPr lang="en-US" sz="2400" dirty="0"/>
        </a:p>
      </dgm:t>
    </dgm:pt>
    <dgm:pt modelId="{B2D89718-32B4-DE47-B9D2-3C693446AEAB}" type="sibTrans" cxnId="{21BF4282-BF55-2E46-9C53-B55563729A53}">
      <dgm:prSet/>
      <dgm:spPr/>
      <dgm:t>
        <a:bodyPr/>
        <a:lstStyle/>
        <a:p>
          <a:endParaRPr lang="en-US"/>
        </a:p>
      </dgm:t>
    </dgm:pt>
    <dgm:pt modelId="{557FF462-E51A-5049-BD9C-BB128B617190}" type="parTrans" cxnId="{21BF4282-BF55-2E46-9C53-B55563729A53}">
      <dgm:prSet/>
      <dgm:spPr/>
      <dgm:t>
        <a:bodyPr/>
        <a:lstStyle/>
        <a:p>
          <a:endParaRPr lang="en-US"/>
        </a:p>
      </dgm:t>
    </dgm:pt>
    <dgm:pt modelId="{BCE717A8-3A83-F449-8B2C-AEA5601F476F}">
      <dgm:prSet phldrT="[Text]" custT="1"/>
      <dgm:spPr/>
      <dgm:t>
        <a:bodyPr/>
        <a:lstStyle/>
        <a:p>
          <a:r>
            <a:rPr lang="en-US" sz="1400" b="1" dirty="0" smtClean="0"/>
            <a:t>Spring 2012</a:t>
          </a:r>
          <a:endParaRPr lang="en-US" sz="1400" b="1" dirty="0"/>
        </a:p>
      </dgm:t>
    </dgm:pt>
    <dgm:pt modelId="{05794B19-2336-8149-90EF-4846F100B70E}" type="parTrans" cxnId="{F5CD51F6-A7BE-BA4F-91BC-61737896665A}">
      <dgm:prSet/>
      <dgm:spPr/>
      <dgm:t>
        <a:bodyPr/>
        <a:lstStyle/>
        <a:p>
          <a:endParaRPr lang="en-US"/>
        </a:p>
      </dgm:t>
    </dgm:pt>
    <dgm:pt modelId="{ADA74208-5C14-CF4C-A8E1-9E1C03059EBF}" type="sibTrans" cxnId="{F5CD51F6-A7BE-BA4F-91BC-61737896665A}">
      <dgm:prSet/>
      <dgm:spPr/>
      <dgm:t>
        <a:bodyPr/>
        <a:lstStyle/>
        <a:p>
          <a:endParaRPr lang="en-US"/>
        </a:p>
      </dgm:t>
    </dgm:pt>
    <dgm:pt modelId="{2F3565AA-75C3-E74C-B002-33509070B4DB}">
      <dgm:prSet phldrT="[Text]" custT="1"/>
      <dgm:spPr/>
      <dgm:t>
        <a:bodyPr/>
        <a:lstStyle/>
        <a:p>
          <a:r>
            <a:rPr lang="en-US" sz="1200" dirty="0" smtClean="0"/>
            <a:t>Region 2</a:t>
          </a:r>
          <a:endParaRPr lang="en-US" sz="1200" dirty="0"/>
        </a:p>
      </dgm:t>
    </dgm:pt>
    <dgm:pt modelId="{76E57D62-9165-2041-9FF7-F9AB0C047886}" type="parTrans" cxnId="{7D55B7A3-1182-D540-8D8E-6855B9EA4A37}">
      <dgm:prSet/>
      <dgm:spPr/>
      <dgm:t>
        <a:bodyPr/>
        <a:lstStyle/>
        <a:p>
          <a:endParaRPr lang="en-US"/>
        </a:p>
      </dgm:t>
    </dgm:pt>
    <dgm:pt modelId="{A8FD7C1B-C260-3D4A-AA23-9840B4A913AF}" type="sibTrans" cxnId="{7D55B7A3-1182-D540-8D8E-6855B9EA4A37}">
      <dgm:prSet/>
      <dgm:spPr/>
      <dgm:t>
        <a:bodyPr/>
        <a:lstStyle/>
        <a:p>
          <a:endParaRPr lang="en-US"/>
        </a:p>
      </dgm:t>
    </dgm:pt>
    <dgm:pt modelId="{B07D9EAB-4704-D645-938D-705AC9E0954F}">
      <dgm:prSet phldrT="[Text]" custT="1"/>
      <dgm:spPr/>
      <dgm:t>
        <a:bodyPr/>
        <a:lstStyle/>
        <a:p>
          <a:r>
            <a:rPr lang="en-US" sz="1200" dirty="0" smtClean="0"/>
            <a:t>Hellgate High School</a:t>
          </a:r>
          <a:endParaRPr lang="en-US" sz="1200" dirty="0"/>
        </a:p>
      </dgm:t>
    </dgm:pt>
    <dgm:pt modelId="{B1901799-9394-5E4B-958B-221F628A4E29}" type="parTrans" cxnId="{97F5ACA3-D7AA-D442-8D47-BCCEA0BF211A}">
      <dgm:prSet/>
      <dgm:spPr/>
      <dgm:t>
        <a:bodyPr/>
        <a:lstStyle/>
        <a:p>
          <a:endParaRPr lang="en-US"/>
        </a:p>
      </dgm:t>
    </dgm:pt>
    <dgm:pt modelId="{BA0E762C-E95B-8D4B-908D-81873980D3BE}" type="sibTrans" cxnId="{97F5ACA3-D7AA-D442-8D47-BCCEA0BF211A}">
      <dgm:prSet/>
      <dgm:spPr/>
      <dgm:t>
        <a:bodyPr/>
        <a:lstStyle/>
        <a:p>
          <a:endParaRPr lang="en-US"/>
        </a:p>
      </dgm:t>
    </dgm:pt>
    <dgm:pt modelId="{43DD0CB3-4845-0446-BD41-27E0BD52C16D}">
      <dgm:prSet phldrT="[Text]" custT="1"/>
      <dgm:spPr/>
      <dgm:t>
        <a:bodyPr/>
        <a:lstStyle/>
        <a:p>
          <a:r>
            <a:rPr lang="en-US" sz="1200" dirty="0" smtClean="0"/>
            <a:t>Authorized</a:t>
          </a:r>
          <a:endParaRPr lang="en-US" sz="1200" dirty="0"/>
        </a:p>
      </dgm:t>
    </dgm:pt>
    <dgm:pt modelId="{5CBB48B3-4C58-FD42-B9C3-C821AF79C2EC}" type="parTrans" cxnId="{6A28AE1C-3EE2-C945-8086-37DA6BF7BBB5}">
      <dgm:prSet/>
      <dgm:spPr/>
      <dgm:t>
        <a:bodyPr/>
        <a:lstStyle/>
        <a:p>
          <a:endParaRPr lang="en-US"/>
        </a:p>
      </dgm:t>
    </dgm:pt>
    <dgm:pt modelId="{10BE4554-736E-B045-8C36-00D64643523D}" type="sibTrans" cxnId="{6A28AE1C-3EE2-C945-8086-37DA6BF7BBB5}">
      <dgm:prSet/>
      <dgm:spPr/>
      <dgm:t>
        <a:bodyPr/>
        <a:lstStyle/>
        <a:p>
          <a:endParaRPr lang="en-US"/>
        </a:p>
      </dgm:t>
    </dgm:pt>
    <dgm:pt modelId="{6A0F0B95-9B91-B54F-8998-C8C4471797B7}">
      <dgm:prSet phldrT="[Text]" custT="1"/>
      <dgm:spPr/>
      <dgm:t>
        <a:bodyPr/>
        <a:lstStyle/>
        <a:p>
          <a:r>
            <a:rPr lang="en-US" sz="1400" b="1" dirty="0" smtClean="0"/>
            <a:t>2012-2013</a:t>
          </a:r>
          <a:endParaRPr lang="en-US" sz="1400" b="1" dirty="0"/>
        </a:p>
      </dgm:t>
    </dgm:pt>
    <dgm:pt modelId="{F4093FDB-18D1-5541-98D2-EDE5C1824E07}" type="parTrans" cxnId="{E5DDFE0F-EA44-6B41-8D89-5CFFB0A158EE}">
      <dgm:prSet/>
      <dgm:spPr/>
      <dgm:t>
        <a:bodyPr/>
        <a:lstStyle/>
        <a:p>
          <a:endParaRPr lang="en-US"/>
        </a:p>
      </dgm:t>
    </dgm:pt>
    <dgm:pt modelId="{B1B8171C-0F02-124D-AC1B-6886C970F60F}" type="sibTrans" cxnId="{E5DDFE0F-EA44-6B41-8D89-5CFFB0A158EE}">
      <dgm:prSet/>
      <dgm:spPr/>
      <dgm:t>
        <a:bodyPr/>
        <a:lstStyle/>
        <a:p>
          <a:endParaRPr lang="en-US"/>
        </a:p>
      </dgm:t>
    </dgm:pt>
    <dgm:pt modelId="{1999E4E1-9FAA-2547-985A-E25AE6315AF0}">
      <dgm:prSet phldrT="[Text]" custT="1"/>
      <dgm:spPr/>
      <dgm:t>
        <a:bodyPr/>
        <a:lstStyle/>
        <a:p>
          <a:r>
            <a:rPr lang="en-US" sz="1200" dirty="0" smtClean="0"/>
            <a:t>Region 2: HHS offers IB Diploma Programme YEAR 1</a:t>
          </a:r>
          <a:endParaRPr lang="en-US" sz="1200" dirty="0"/>
        </a:p>
      </dgm:t>
    </dgm:pt>
    <dgm:pt modelId="{587B2FD2-EDB9-4B4F-B02C-B31B753457CF}" type="parTrans" cxnId="{B20AFFD5-D59E-9B4D-B96B-D1181ECE7836}">
      <dgm:prSet/>
      <dgm:spPr/>
      <dgm:t>
        <a:bodyPr/>
        <a:lstStyle/>
        <a:p>
          <a:endParaRPr lang="en-US"/>
        </a:p>
      </dgm:t>
    </dgm:pt>
    <dgm:pt modelId="{AB653A32-77FB-034A-84D8-0FD47B82A670}" type="sibTrans" cxnId="{B20AFFD5-D59E-9B4D-B96B-D1181ECE7836}">
      <dgm:prSet/>
      <dgm:spPr/>
      <dgm:t>
        <a:bodyPr/>
        <a:lstStyle/>
        <a:p>
          <a:endParaRPr lang="en-US"/>
        </a:p>
      </dgm:t>
    </dgm:pt>
    <dgm:pt modelId="{5271A33E-AFB2-DB46-B807-197485757D05}">
      <dgm:prSet phldrT="[Text]" custT="1"/>
      <dgm:spPr/>
      <dgm:t>
        <a:bodyPr/>
        <a:lstStyle/>
        <a:p>
          <a:r>
            <a:rPr lang="en-US" sz="1200" dirty="0" smtClean="0"/>
            <a:t>Region 3: Big Sky High School </a:t>
          </a:r>
          <a:endParaRPr lang="en-US" sz="1200" dirty="0"/>
        </a:p>
      </dgm:t>
    </dgm:pt>
    <dgm:pt modelId="{ACDD060B-D351-7C41-8993-EAABEC2D778F}" type="parTrans" cxnId="{443C571A-9902-4040-B362-5792EF703A6F}">
      <dgm:prSet/>
      <dgm:spPr/>
      <dgm:t>
        <a:bodyPr/>
        <a:lstStyle/>
        <a:p>
          <a:endParaRPr lang="en-US"/>
        </a:p>
      </dgm:t>
    </dgm:pt>
    <dgm:pt modelId="{C5939BF5-C66C-5045-8A80-C81B27093818}" type="sibTrans" cxnId="{443C571A-9902-4040-B362-5792EF703A6F}">
      <dgm:prSet/>
      <dgm:spPr/>
      <dgm:t>
        <a:bodyPr/>
        <a:lstStyle/>
        <a:p>
          <a:endParaRPr lang="en-US"/>
        </a:p>
      </dgm:t>
    </dgm:pt>
    <dgm:pt modelId="{B40A1CBA-F80B-2B48-9180-84EF6F7DB52A}">
      <dgm:prSet phldrT="[Text]" custT="1"/>
      <dgm:spPr/>
      <dgm:t>
        <a:bodyPr/>
        <a:lstStyle/>
        <a:p>
          <a:r>
            <a:rPr lang="en-US" sz="1200" dirty="0" smtClean="0"/>
            <a:t>Feasibility study</a:t>
          </a:r>
          <a:endParaRPr lang="en-US" sz="1200" dirty="0"/>
        </a:p>
      </dgm:t>
    </dgm:pt>
    <dgm:pt modelId="{D80B51F2-AF5E-3245-A1CE-55A071C90C79}" type="parTrans" cxnId="{253A7001-67BB-5C4A-95BC-A6066BADCF86}">
      <dgm:prSet/>
      <dgm:spPr/>
      <dgm:t>
        <a:bodyPr/>
        <a:lstStyle/>
        <a:p>
          <a:endParaRPr lang="en-US"/>
        </a:p>
      </dgm:t>
    </dgm:pt>
    <dgm:pt modelId="{EB69F408-F9A1-D74F-95BC-15BA6CB0850D}" type="sibTrans" cxnId="{253A7001-67BB-5C4A-95BC-A6066BADCF86}">
      <dgm:prSet/>
      <dgm:spPr/>
      <dgm:t>
        <a:bodyPr/>
        <a:lstStyle/>
        <a:p>
          <a:endParaRPr lang="en-US"/>
        </a:p>
      </dgm:t>
    </dgm:pt>
    <dgm:pt modelId="{6AC28B6A-AE98-BF4C-994C-F09C83FD2F9E}">
      <dgm:prSet phldrT="[Text]" custT="1"/>
      <dgm:spPr/>
      <dgm:t>
        <a:bodyPr/>
        <a:lstStyle/>
        <a:p>
          <a:r>
            <a:rPr lang="en-US" sz="1200" dirty="0" smtClean="0"/>
            <a:t>Application, April 1</a:t>
          </a:r>
          <a:endParaRPr lang="en-US" sz="1200" dirty="0"/>
        </a:p>
      </dgm:t>
    </dgm:pt>
    <dgm:pt modelId="{424BFE52-0EBB-4047-8992-C6EA699D1F7C}" type="parTrans" cxnId="{5DDFFDC4-91D4-A54E-85D1-5050743E1581}">
      <dgm:prSet/>
      <dgm:spPr/>
      <dgm:t>
        <a:bodyPr/>
        <a:lstStyle/>
        <a:p>
          <a:endParaRPr lang="en-US"/>
        </a:p>
      </dgm:t>
    </dgm:pt>
    <dgm:pt modelId="{3C3429FF-2872-864F-912E-20DE701B789F}" type="sibTrans" cxnId="{5DDFFDC4-91D4-A54E-85D1-5050743E1581}">
      <dgm:prSet/>
      <dgm:spPr/>
      <dgm:t>
        <a:bodyPr/>
        <a:lstStyle/>
        <a:p>
          <a:endParaRPr lang="en-US"/>
        </a:p>
      </dgm:t>
    </dgm:pt>
    <dgm:pt modelId="{3E012DEB-47A5-F44C-AF53-AC3C095779CE}">
      <dgm:prSet phldrT="[Text]" custT="1"/>
      <dgm:spPr/>
      <dgm:t>
        <a:bodyPr/>
        <a:lstStyle/>
        <a:p>
          <a:r>
            <a:rPr lang="en-US" sz="1400" b="1" dirty="0" smtClean="0"/>
            <a:t>2013-2014</a:t>
          </a:r>
          <a:endParaRPr lang="en-US" sz="1400" b="1" dirty="0"/>
        </a:p>
      </dgm:t>
    </dgm:pt>
    <dgm:pt modelId="{32ADD30A-821A-604D-81CB-C91DE795437D}" type="parTrans" cxnId="{0C12CB62-C789-6042-BA40-6A59055EC413}">
      <dgm:prSet/>
      <dgm:spPr/>
      <dgm:t>
        <a:bodyPr/>
        <a:lstStyle/>
        <a:p>
          <a:endParaRPr lang="en-US"/>
        </a:p>
      </dgm:t>
    </dgm:pt>
    <dgm:pt modelId="{33E3E57A-6CC1-8A47-875B-3621B14D9510}" type="sibTrans" cxnId="{0C12CB62-C789-6042-BA40-6A59055EC413}">
      <dgm:prSet/>
      <dgm:spPr/>
      <dgm:t>
        <a:bodyPr/>
        <a:lstStyle/>
        <a:p>
          <a:endParaRPr lang="en-US"/>
        </a:p>
      </dgm:t>
    </dgm:pt>
    <dgm:pt modelId="{368754FB-B11A-EC42-B4BE-E6234C6F5FC2}">
      <dgm:prSet phldrT="[Text]" custT="1"/>
      <dgm:spPr/>
      <dgm:t>
        <a:bodyPr/>
        <a:lstStyle/>
        <a:p>
          <a:r>
            <a:rPr lang="en-US" sz="1200" dirty="0" smtClean="0"/>
            <a:t>Region 2: HHS offers IB Diploma Programme, YEAR 2, first graduates</a:t>
          </a:r>
          <a:endParaRPr lang="en-US" sz="1200" dirty="0"/>
        </a:p>
      </dgm:t>
    </dgm:pt>
    <dgm:pt modelId="{E4AA06BB-F219-C94D-929A-175BA0BE0D78}" type="parTrans" cxnId="{78D922D1-1732-3B40-9F65-CFE24C772094}">
      <dgm:prSet/>
      <dgm:spPr/>
      <dgm:t>
        <a:bodyPr/>
        <a:lstStyle/>
        <a:p>
          <a:endParaRPr lang="en-US"/>
        </a:p>
      </dgm:t>
    </dgm:pt>
    <dgm:pt modelId="{50BB442D-9C0F-8441-8A65-05D807714FCE}" type="sibTrans" cxnId="{78D922D1-1732-3B40-9F65-CFE24C772094}">
      <dgm:prSet/>
      <dgm:spPr/>
      <dgm:t>
        <a:bodyPr/>
        <a:lstStyle/>
        <a:p>
          <a:endParaRPr lang="en-US"/>
        </a:p>
      </dgm:t>
    </dgm:pt>
    <dgm:pt modelId="{F2259C63-17DD-AA4F-BF0A-905F3730B4B1}">
      <dgm:prSet phldrT="[Text]" custT="1"/>
      <dgm:spPr/>
      <dgm:t>
        <a:bodyPr/>
        <a:lstStyle/>
        <a:p>
          <a:r>
            <a:rPr lang="en-US" sz="1200" dirty="0" smtClean="0"/>
            <a:t>Region 3: BSHS Candidacy year</a:t>
          </a:r>
          <a:endParaRPr lang="en-US" sz="1200" dirty="0"/>
        </a:p>
      </dgm:t>
    </dgm:pt>
    <dgm:pt modelId="{25926256-8A1D-F24D-991F-4055F684D979}" type="parTrans" cxnId="{65A1DE72-122F-F34A-B4F5-F5882198F59B}">
      <dgm:prSet/>
      <dgm:spPr/>
      <dgm:t>
        <a:bodyPr/>
        <a:lstStyle/>
        <a:p>
          <a:endParaRPr lang="en-US"/>
        </a:p>
      </dgm:t>
    </dgm:pt>
    <dgm:pt modelId="{0C028E85-2CA9-294E-8E3C-17679846397F}" type="sibTrans" cxnId="{65A1DE72-122F-F34A-B4F5-F5882198F59B}">
      <dgm:prSet/>
      <dgm:spPr/>
      <dgm:t>
        <a:bodyPr/>
        <a:lstStyle/>
        <a:p>
          <a:endParaRPr lang="en-US"/>
        </a:p>
      </dgm:t>
    </dgm:pt>
    <dgm:pt modelId="{93CD30D4-2F06-F745-8943-E10B516160C7}">
      <dgm:prSet phldrT="[Text]" custT="1"/>
      <dgm:spPr/>
      <dgm:t>
        <a:bodyPr/>
        <a:lstStyle/>
        <a:p>
          <a:r>
            <a:rPr lang="en-US" sz="1400" b="1" dirty="0" smtClean="0"/>
            <a:t>2014-2015</a:t>
          </a:r>
          <a:endParaRPr lang="en-US" sz="1400" b="1" dirty="0"/>
        </a:p>
      </dgm:t>
    </dgm:pt>
    <dgm:pt modelId="{54871F9A-05CF-E24A-8512-37EB638AFEB4}" type="parTrans" cxnId="{F81F3AF0-90F1-104C-A39F-B79D859252E0}">
      <dgm:prSet/>
      <dgm:spPr/>
      <dgm:t>
        <a:bodyPr/>
        <a:lstStyle/>
        <a:p>
          <a:endParaRPr lang="en-US"/>
        </a:p>
      </dgm:t>
    </dgm:pt>
    <dgm:pt modelId="{6F3C8035-3B9C-AD4D-BE86-B138EE24CF62}" type="sibTrans" cxnId="{F81F3AF0-90F1-104C-A39F-B79D859252E0}">
      <dgm:prSet/>
      <dgm:spPr/>
      <dgm:t>
        <a:bodyPr/>
        <a:lstStyle/>
        <a:p>
          <a:endParaRPr lang="en-US"/>
        </a:p>
      </dgm:t>
    </dgm:pt>
    <dgm:pt modelId="{7BD94067-5926-E643-A652-95E2BD816548}">
      <dgm:prSet phldrT="[Text]" custT="1"/>
      <dgm:spPr/>
      <dgm:t>
        <a:bodyPr/>
        <a:lstStyle/>
        <a:p>
          <a:r>
            <a:rPr lang="en-US" sz="1200" dirty="0" smtClean="0"/>
            <a:t>Region 2: HHS offers IB DP</a:t>
          </a:r>
          <a:endParaRPr lang="en-US" sz="1200" dirty="0"/>
        </a:p>
      </dgm:t>
    </dgm:pt>
    <dgm:pt modelId="{8BC28ACE-636F-6144-A9C1-A14A2CD398EB}" type="parTrans" cxnId="{B943D758-8499-DD4C-86A2-7AF73AAF53F1}">
      <dgm:prSet/>
      <dgm:spPr/>
      <dgm:t>
        <a:bodyPr/>
        <a:lstStyle/>
        <a:p>
          <a:endParaRPr lang="en-US"/>
        </a:p>
      </dgm:t>
    </dgm:pt>
    <dgm:pt modelId="{654B55A3-2B8B-EA4F-8F79-8A1C3D0F64A0}" type="sibTrans" cxnId="{B943D758-8499-DD4C-86A2-7AF73AAF53F1}">
      <dgm:prSet/>
      <dgm:spPr/>
      <dgm:t>
        <a:bodyPr/>
        <a:lstStyle/>
        <a:p>
          <a:endParaRPr lang="en-US"/>
        </a:p>
      </dgm:t>
    </dgm:pt>
    <dgm:pt modelId="{FFEAAD32-BB41-4F47-B29F-2AF789E07819}">
      <dgm:prSet phldrT="[Text]" custT="1"/>
      <dgm:spPr/>
      <dgm:t>
        <a:bodyPr/>
        <a:lstStyle/>
        <a:p>
          <a:r>
            <a:rPr lang="en-US" sz="1200" dirty="0" smtClean="0"/>
            <a:t>Region 3: BSHS Verification year</a:t>
          </a:r>
          <a:endParaRPr lang="en-US" sz="1200" dirty="0"/>
        </a:p>
      </dgm:t>
    </dgm:pt>
    <dgm:pt modelId="{3B88D6FB-250C-6E44-AF3A-9DDA9E3FA704}" type="parTrans" cxnId="{6568E248-3FE6-4040-8AD9-3E6ABFAD5AB2}">
      <dgm:prSet/>
      <dgm:spPr/>
      <dgm:t>
        <a:bodyPr/>
        <a:lstStyle/>
        <a:p>
          <a:endParaRPr lang="en-US"/>
        </a:p>
      </dgm:t>
    </dgm:pt>
    <dgm:pt modelId="{5E7FEC42-6C2C-5A43-8120-741D6D2523DE}" type="sibTrans" cxnId="{6568E248-3FE6-4040-8AD9-3E6ABFAD5AB2}">
      <dgm:prSet/>
      <dgm:spPr/>
      <dgm:t>
        <a:bodyPr/>
        <a:lstStyle/>
        <a:p>
          <a:endParaRPr lang="en-US"/>
        </a:p>
      </dgm:t>
    </dgm:pt>
    <dgm:pt modelId="{62D4F7F6-67BE-EF4B-941E-3737E58FEF27}">
      <dgm:prSet phldrT="[Text]" custT="1"/>
      <dgm:spPr/>
      <dgm:t>
        <a:bodyPr/>
        <a:lstStyle/>
        <a:p>
          <a:r>
            <a:rPr lang="en-US" sz="1400" b="1" dirty="0" smtClean="0"/>
            <a:t>2015-2016+</a:t>
          </a:r>
          <a:endParaRPr lang="en-US" sz="1400" b="1" dirty="0"/>
        </a:p>
      </dgm:t>
    </dgm:pt>
    <dgm:pt modelId="{3081085F-23D0-3441-A044-605D234FF082}" type="parTrans" cxnId="{14ADA2A1-76E1-B74A-A056-E6238EAC0A69}">
      <dgm:prSet/>
      <dgm:spPr/>
      <dgm:t>
        <a:bodyPr/>
        <a:lstStyle/>
        <a:p>
          <a:endParaRPr lang="en-US"/>
        </a:p>
      </dgm:t>
    </dgm:pt>
    <dgm:pt modelId="{9748458E-92F6-3142-80B6-4A1EA3EAC7BA}" type="sibTrans" cxnId="{14ADA2A1-76E1-B74A-A056-E6238EAC0A69}">
      <dgm:prSet/>
      <dgm:spPr/>
      <dgm:t>
        <a:bodyPr/>
        <a:lstStyle/>
        <a:p>
          <a:endParaRPr lang="en-US"/>
        </a:p>
      </dgm:t>
    </dgm:pt>
    <dgm:pt modelId="{2FDDFA2E-DDA3-BA49-A6A7-72FB8FCFF409}">
      <dgm:prSet phldrT="[Text]" custT="1"/>
      <dgm:spPr/>
      <dgm:t>
        <a:bodyPr/>
        <a:lstStyle/>
        <a:p>
          <a:r>
            <a:rPr lang="en-US" sz="1200" dirty="0" smtClean="0"/>
            <a:t>Region 2: HHS offers IB DP</a:t>
          </a:r>
          <a:endParaRPr lang="en-US" sz="1200" dirty="0"/>
        </a:p>
      </dgm:t>
    </dgm:pt>
    <dgm:pt modelId="{01A4D629-26A8-E544-80C2-23D9E108FC74}" type="parTrans" cxnId="{3FCE480A-4B91-C24C-92F3-5E111D72D356}">
      <dgm:prSet/>
      <dgm:spPr/>
      <dgm:t>
        <a:bodyPr/>
        <a:lstStyle/>
        <a:p>
          <a:endParaRPr lang="en-US"/>
        </a:p>
      </dgm:t>
    </dgm:pt>
    <dgm:pt modelId="{2D22B671-6DAE-214C-A850-8169339C754E}" type="sibTrans" cxnId="{3FCE480A-4B91-C24C-92F3-5E111D72D356}">
      <dgm:prSet/>
      <dgm:spPr/>
      <dgm:t>
        <a:bodyPr/>
        <a:lstStyle/>
        <a:p>
          <a:endParaRPr lang="en-US"/>
        </a:p>
      </dgm:t>
    </dgm:pt>
    <dgm:pt modelId="{F58BC42D-F89F-C843-8FC3-0DADDC2332AB}">
      <dgm:prSet phldrT="[Text]" custT="1"/>
      <dgm:spPr/>
      <dgm:t>
        <a:bodyPr/>
        <a:lstStyle/>
        <a:p>
          <a:r>
            <a:rPr lang="en-US" sz="1200" dirty="0" smtClean="0"/>
            <a:t>Region 3: BSHS Authorized; offers IB DP</a:t>
          </a:r>
          <a:endParaRPr lang="en-US" sz="1200" dirty="0"/>
        </a:p>
      </dgm:t>
    </dgm:pt>
    <dgm:pt modelId="{F58442CC-A4C9-5B41-9ED2-62887B1DBA39}" type="parTrans" cxnId="{71EC937E-CAE7-D642-B886-BF3DDB7DBA2A}">
      <dgm:prSet/>
      <dgm:spPr/>
      <dgm:t>
        <a:bodyPr/>
        <a:lstStyle/>
        <a:p>
          <a:endParaRPr lang="en-US"/>
        </a:p>
      </dgm:t>
    </dgm:pt>
    <dgm:pt modelId="{BDE5DBA1-1D20-8F4A-B638-F17FFF58930F}" type="sibTrans" cxnId="{71EC937E-CAE7-D642-B886-BF3DDB7DBA2A}">
      <dgm:prSet/>
      <dgm:spPr/>
      <dgm:t>
        <a:bodyPr/>
        <a:lstStyle/>
        <a:p>
          <a:endParaRPr lang="en-US"/>
        </a:p>
      </dgm:t>
    </dgm:pt>
    <dgm:pt modelId="{4FB9A7F7-373B-924F-BEE0-986189ED7B0F}">
      <dgm:prSet phldrT="[Text]" custT="1"/>
      <dgm:spPr/>
      <dgm:t>
        <a:bodyPr/>
        <a:lstStyle/>
        <a:p>
          <a:endParaRPr lang="en-US" sz="500" dirty="0"/>
        </a:p>
      </dgm:t>
    </dgm:pt>
    <dgm:pt modelId="{8AE38740-BFB1-4842-BB3E-5F8A2A0874D3}" type="parTrans" cxnId="{83EF3326-6192-2A4B-9FB6-A0BA64BF6AE7}">
      <dgm:prSet/>
      <dgm:spPr/>
      <dgm:t>
        <a:bodyPr/>
        <a:lstStyle/>
        <a:p>
          <a:endParaRPr lang="en-US"/>
        </a:p>
      </dgm:t>
    </dgm:pt>
    <dgm:pt modelId="{23D0FC13-F921-8F48-9D03-A72F7BCBCC25}" type="sibTrans" cxnId="{83EF3326-6192-2A4B-9FB6-A0BA64BF6AE7}">
      <dgm:prSet/>
      <dgm:spPr/>
      <dgm:t>
        <a:bodyPr/>
        <a:lstStyle/>
        <a:p>
          <a:endParaRPr lang="en-US"/>
        </a:p>
      </dgm:t>
    </dgm:pt>
    <dgm:pt modelId="{28626F6D-017C-2242-ACFE-9E23DA4A3822}">
      <dgm:prSet phldrT="[Text]" custT="1"/>
      <dgm:spPr/>
      <dgm:t>
        <a:bodyPr/>
        <a:lstStyle/>
        <a:p>
          <a:endParaRPr lang="en-US" sz="500" dirty="0"/>
        </a:p>
      </dgm:t>
    </dgm:pt>
    <dgm:pt modelId="{A8257648-95F7-BF4E-B77E-1BBC1D02AE59}" type="parTrans" cxnId="{F5A34B36-F9AB-474A-9631-9198A9C28911}">
      <dgm:prSet/>
      <dgm:spPr/>
      <dgm:t>
        <a:bodyPr/>
        <a:lstStyle/>
        <a:p>
          <a:endParaRPr lang="en-US"/>
        </a:p>
      </dgm:t>
    </dgm:pt>
    <dgm:pt modelId="{B36D5977-5826-3146-9361-8A21CB9292A6}" type="sibTrans" cxnId="{F5A34B36-F9AB-474A-9631-9198A9C28911}">
      <dgm:prSet/>
      <dgm:spPr/>
      <dgm:t>
        <a:bodyPr/>
        <a:lstStyle/>
        <a:p>
          <a:endParaRPr lang="en-US"/>
        </a:p>
      </dgm:t>
    </dgm:pt>
    <dgm:pt modelId="{8E279AD9-1FBC-3848-8EF1-AA44DC71B3C1}">
      <dgm:prSet phldrT="[Text]" custT="1"/>
      <dgm:spPr/>
      <dgm:t>
        <a:bodyPr/>
        <a:lstStyle/>
        <a:p>
          <a:endParaRPr lang="en-US" sz="500" dirty="0"/>
        </a:p>
      </dgm:t>
    </dgm:pt>
    <dgm:pt modelId="{D8A63EE6-80B4-634C-8797-872F8CA16661}" type="parTrans" cxnId="{6F10A6AF-A0E1-214D-88D3-5A17843A2F16}">
      <dgm:prSet/>
      <dgm:spPr/>
      <dgm:t>
        <a:bodyPr/>
        <a:lstStyle/>
        <a:p>
          <a:endParaRPr lang="en-US"/>
        </a:p>
      </dgm:t>
    </dgm:pt>
    <dgm:pt modelId="{F7C351FF-62AA-EA4E-913C-3A3B28080032}" type="sibTrans" cxnId="{6F10A6AF-A0E1-214D-88D3-5A17843A2F16}">
      <dgm:prSet/>
      <dgm:spPr/>
      <dgm:t>
        <a:bodyPr/>
        <a:lstStyle/>
        <a:p>
          <a:endParaRPr lang="en-US"/>
        </a:p>
      </dgm:t>
    </dgm:pt>
    <dgm:pt modelId="{7B906EEB-2DFF-0A42-9642-EBB8F962C355}">
      <dgm:prSet phldrT="[Text]" custT="1"/>
      <dgm:spPr/>
      <dgm:t>
        <a:bodyPr/>
        <a:lstStyle/>
        <a:p>
          <a:endParaRPr lang="en-US" sz="500" dirty="0"/>
        </a:p>
      </dgm:t>
    </dgm:pt>
    <dgm:pt modelId="{CC7B869E-525D-AF40-8BA5-ACCA96649345}" type="parTrans" cxnId="{31606D22-63EC-AC4F-8185-41C2C3FC75F8}">
      <dgm:prSet/>
      <dgm:spPr/>
      <dgm:t>
        <a:bodyPr/>
        <a:lstStyle/>
        <a:p>
          <a:endParaRPr lang="en-US"/>
        </a:p>
      </dgm:t>
    </dgm:pt>
    <dgm:pt modelId="{C2FA8342-545E-C14E-A2F8-E1442294EFDA}" type="sibTrans" cxnId="{31606D22-63EC-AC4F-8185-41C2C3FC75F8}">
      <dgm:prSet/>
      <dgm:spPr/>
      <dgm:t>
        <a:bodyPr/>
        <a:lstStyle/>
        <a:p>
          <a:endParaRPr lang="en-US"/>
        </a:p>
      </dgm:t>
    </dgm:pt>
    <dgm:pt modelId="{FC6CF83A-65A3-2540-A7D3-B1E4F23A642E}" type="pres">
      <dgm:prSet presAssocID="{CDC32E73-B67E-5547-A445-8FA80F74BC3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E6C992A-4DA8-EA48-9738-12BEEA6E49F1}" type="pres">
      <dgm:prSet presAssocID="{F4934E5F-9D5D-8D42-8028-DA6958E7EA50}" presName="parentText1" presStyleLbl="node1" presStyleIdx="0" presStyleCnt="1" custScaleX="96769" custLinFactNeighborX="-853" custLinFactNeighborY="-1254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1FA2D4-F1E6-AB40-A331-C102D97EEF99}" type="pres">
      <dgm:prSet presAssocID="{F4934E5F-9D5D-8D42-8028-DA6958E7EA50}" presName="childText1" presStyleLbl="solidAlignAcc1" presStyleIdx="0" presStyleCnt="1" custScaleX="66172" custScaleY="136473" custLinFactNeighborX="198" custLinFactNeighborY="126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EC937E-CAE7-D642-B886-BF3DDB7DBA2A}" srcId="{62D4F7F6-67BE-EF4B-941E-3737E58FEF27}" destId="{F58BC42D-F89F-C843-8FC3-0DADDC2332AB}" srcOrd="1" destOrd="0" parTransId="{F58442CC-A4C9-5B41-9ED2-62887B1DBA39}" sibTransId="{BDE5DBA1-1D20-8F4A-B638-F17FFF58930F}"/>
    <dgm:cxn modelId="{F81F3AF0-90F1-104C-A39F-B79D859252E0}" srcId="{F4934E5F-9D5D-8D42-8028-DA6958E7EA50}" destId="{93CD30D4-2F06-F745-8943-E10B516160C7}" srcOrd="3" destOrd="0" parTransId="{54871F9A-05CF-E24A-8512-37EB638AFEB4}" sibTransId="{6F3C8035-3B9C-AD4D-BE86-B138EE24CF62}"/>
    <dgm:cxn modelId="{1FFA5E34-73CC-FF42-B303-F502D3816918}" type="presOf" srcId="{B07D9EAB-4704-D645-938D-705AC9E0954F}" destId="{B61FA2D4-F1E6-AB40-A331-C102D97EEF99}" srcOrd="0" destOrd="2" presId="urn:microsoft.com/office/officeart/2009/3/layout/IncreasingArrowsProcess"/>
    <dgm:cxn modelId="{443C571A-9902-4040-B362-5792EF703A6F}" srcId="{6A0F0B95-9B91-B54F-8998-C8C4471797B7}" destId="{5271A33E-AFB2-DB46-B807-197485757D05}" srcOrd="1" destOrd="0" parTransId="{ACDD060B-D351-7C41-8993-EAABEC2D778F}" sibTransId="{C5939BF5-C66C-5045-8A80-C81B27093818}"/>
    <dgm:cxn modelId="{DB5B29FD-B706-B747-A5CB-B6E7CE2B8188}" type="presOf" srcId="{FFEAAD32-BB41-4F47-B29F-2AF789E07819}" destId="{B61FA2D4-F1E6-AB40-A331-C102D97EEF99}" srcOrd="0" destOrd="17" presId="urn:microsoft.com/office/officeart/2009/3/layout/IncreasingArrowsProcess"/>
    <dgm:cxn modelId="{21BF4282-BF55-2E46-9C53-B55563729A53}" srcId="{CDC32E73-B67E-5547-A445-8FA80F74BC3A}" destId="{F4934E5F-9D5D-8D42-8028-DA6958E7EA50}" srcOrd="0" destOrd="0" parTransId="{557FF462-E51A-5049-BD9C-BB128B617190}" sibTransId="{B2D89718-32B4-DE47-B9D2-3C693446AEAB}"/>
    <dgm:cxn modelId="{198C7A66-0934-5546-AF42-4DD5FCCE001D}" type="presOf" srcId="{7B906EEB-2DFF-0A42-9642-EBB8F962C355}" destId="{B61FA2D4-F1E6-AB40-A331-C102D97EEF99}" srcOrd="0" destOrd="18" presId="urn:microsoft.com/office/officeart/2009/3/layout/IncreasingArrowsProcess"/>
    <dgm:cxn modelId="{35965C1D-9825-694C-A362-300724373AEE}" type="presOf" srcId="{5271A33E-AFB2-DB46-B807-197485757D05}" destId="{B61FA2D4-F1E6-AB40-A331-C102D97EEF99}" srcOrd="0" destOrd="7" presId="urn:microsoft.com/office/officeart/2009/3/layout/IncreasingArrowsProcess"/>
    <dgm:cxn modelId="{56600083-36EA-554F-9CC4-AF58325351F7}" type="presOf" srcId="{6A0F0B95-9B91-B54F-8998-C8C4471797B7}" destId="{B61FA2D4-F1E6-AB40-A331-C102D97EEF99}" srcOrd="0" destOrd="5" presId="urn:microsoft.com/office/officeart/2009/3/layout/IncreasingArrowsProcess"/>
    <dgm:cxn modelId="{5DDFFDC4-91D4-A54E-85D1-5050743E1581}" srcId="{5271A33E-AFB2-DB46-B807-197485757D05}" destId="{6AC28B6A-AE98-BF4C-994C-F09C83FD2F9E}" srcOrd="1" destOrd="0" parTransId="{424BFE52-0EBB-4047-8992-C6EA699D1F7C}" sibTransId="{3C3429FF-2872-864F-912E-20DE701B789F}"/>
    <dgm:cxn modelId="{F55B09E1-B374-B445-AE9B-4EE78BB547B6}" type="presOf" srcId="{2F3565AA-75C3-E74C-B002-33509070B4DB}" destId="{B61FA2D4-F1E6-AB40-A331-C102D97EEF99}" srcOrd="0" destOrd="1" presId="urn:microsoft.com/office/officeart/2009/3/layout/IncreasingArrowsProcess"/>
    <dgm:cxn modelId="{253A7001-67BB-5C4A-95BC-A6066BADCF86}" srcId="{5271A33E-AFB2-DB46-B807-197485757D05}" destId="{B40A1CBA-F80B-2B48-9180-84EF6F7DB52A}" srcOrd="0" destOrd="0" parTransId="{D80B51F2-AF5E-3245-A1CE-55A071C90C79}" sibTransId="{EB69F408-F9A1-D74F-95BC-15BA6CB0850D}"/>
    <dgm:cxn modelId="{7D55B7A3-1182-D540-8D8E-6855B9EA4A37}" srcId="{BCE717A8-3A83-F449-8B2C-AEA5601F476F}" destId="{2F3565AA-75C3-E74C-B002-33509070B4DB}" srcOrd="0" destOrd="0" parTransId="{76E57D62-9165-2041-9FF7-F9AB0C047886}" sibTransId="{A8FD7C1B-C260-3D4A-AA23-9840B4A913AF}"/>
    <dgm:cxn modelId="{8F966335-9EB5-6B47-980B-873CC2ACE601}" type="presOf" srcId="{2FDDFA2E-DDA3-BA49-A6A7-72FB8FCFF409}" destId="{B61FA2D4-F1E6-AB40-A331-C102D97EEF99}" srcOrd="0" destOrd="20" presId="urn:microsoft.com/office/officeart/2009/3/layout/IncreasingArrowsProcess"/>
    <dgm:cxn modelId="{3A584CD0-E759-A249-B6B0-E7656C39811F}" type="presOf" srcId="{F4934E5F-9D5D-8D42-8028-DA6958E7EA50}" destId="{7E6C992A-4DA8-EA48-9738-12BEEA6E49F1}" srcOrd="0" destOrd="0" presId="urn:microsoft.com/office/officeart/2009/3/layout/IncreasingArrowsProcess"/>
    <dgm:cxn modelId="{1457CEE0-7BC4-B945-B152-AA2752DD8077}" type="presOf" srcId="{F2259C63-17DD-AA4F-BF0A-905F3730B4B1}" destId="{B61FA2D4-F1E6-AB40-A331-C102D97EEF99}" srcOrd="0" destOrd="13" presId="urn:microsoft.com/office/officeart/2009/3/layout/IncreasingArrowsProcess"/>
    <dgm:cxn modelId="{B943D758-8499-DD4C-86A2-7AF73AAF53F1}" srcId="{93CD30D4-2F06-F745-8943-E10B516160C7}" destId="{7BD94067-5926-E643-A652-95E2BD816548}" srcOrd="0" destOrd="0" parTransId="{8BC28ACE-636F-6144-A9C1-A14A2CD398EB}" sibTransId="{654B55A3-2B8B-EA4F-8F79-8A1C3D0F64A0}"/>
    <dgm:cxn modelId="{14ADA2A1-76E1-B74A-A056-E6238EAC0A69}" srcId="{F4934E5F-9D5D-8D42-8028-DA6958E7EA50}" destId="{62D4F7F6-67BE-EF4B-941E-3737E58FEF27}" srcOrd="4" destOrd="0" parTransId="{3081085F-23D0-3441-A044-605D234FF082}" sibTransId="{9748458E-92F6-3142-80B6-4A1EA3EAC7BA}"/>
    <dgm:cxn modelId="{B20AFFD5-D59E-9B4D-B96B-D1181ECE7836}" srcId="{6A0F0B95-9B91-B54F-8998-C8C4471797B7}" destId="{1999E4E1-9FAA-2547-985A-E25AE6315AF0}" srcOrd="0" destOrd="0" parTransId="{587B2FD2-EDB9-4B4F-B02C-B31B753457CF}" sibTransId="{AB653A32-77FB-034A-84D8-0FD47B82A670}"/>
    <dgm:cxn modelId="{A8DFF26F-DAA0-E243-B1D9-DD6AB0E4A2B9}" type="presOf" srcId="{93CD30D4-2F06-F745-8943-E10B516160C7}" destId="{B61FA2D4-F1E6-AB40-A331-C102D97EEF99}" srcOrd="0" destOrd="15" presId="urn:microsoft.com/office/officeart/2009/3/layout/IncreasingArrowsProcess"/>
    <dgm:cxn modelId="{31606D22-63EC-AC4F-8185-41C2C3FC75F8}" srcId="{93CD30D4-2F06-F745-8943-E10B516160C7}" destId="{7B906EEB-2DFF-0A42-9642-EBB8F962C355}" srcOrd="2" destOrd="0" parTransId="{CC7B869E-525D-AF40-8BA5-ACCA96649345}" sibTransId="{C2FA8342-545E-C14E-A2F8-E1442294EFDA}"/>
    <dgm:cxn modelId="{78D922D1-1732-3B40-9F65-CFE24C772094}" srcId="{3E012DEB-47A5-F44C-AF53-AC3C095779CE}" destId="{368754FB-B11A-EC42-B4BE-E6234C6F5FC2}" srcOrd="0" destOrd="0" parTransId="{E4AA06BB-F219-C94D-929A-175BA0BE0D78}" sibTransId="{50BB442D-9C0F-8441-8A65-05D807714FCE}"/>
    <dgm:cxn modelId="{CBDDBD63-9AEC-1048-9324-B1EE3EFFAEDB}" type="presOf" srcId="{CDC32E73-B67E-5547-A445-8FA80F74BC3A}" destId="{FC6CF83A-65A3-2540-A7D3-B1E4F23A642E}" srcOrd="0" destOrd="0" presId="urn:microsoft.com/office/officeart/2009/3/layout/IncreasingArrowsProcess"/>
    <dgm:cxn modelId="{50C06805-228E-E148-996B-8693F58DC303}" type="presOf" srcId="{368754FB-B11A-EC42-B4BE-E6234C6F5FC2}" destId="{B61FA2D4-F1E6-AB40-A331-C102D97EEF99}" srcOrd="0" destOrd="12" presId="urn:microsoft.com/office/officeart/2009/3/layout/IncreasingArrowsProcess"/>
    <dgm:cxn modelId="{E5DDFE0F-EA44-6B41-8D89-5CFFB0A158EE}" srcId="{F4934E5F-9D5D-8D42-8028-DA6958E7EA50}" destId="{6A0F0B95-9B91-B54F-8998-C8C4471797B7}" srcOrd="1" destOrd="0" parTransId="{F4093FDB-18D1-5541-98D2-EDE5C1824E07}" sibTransId="{B1B8171C-0F02-124D-AC1B-6886C970F60F}"/>
    <dgm:cxn modelId="{6A28AE1C-3EE2-C945-8086-37DA6BF7BBB5}" srcId="{BCE717A8-3A83-F449-8B2C-AEA5601F476F}" destId="{43DD0CB3-4845-0446-BD41-27E0BD52C16D}" srcOrd="2" destOrd="0" parTransId="{5CBB48B3-4C58-FD42-B9C3-C821AF79C2EC}" sibTransId="{10BE4554-736E-B045-8C36-00D64643523D}"/>
    <dgm:cxn modelId="{6F10A6AF-A0E1-214D-88D3-5A17843A2F16}" srcId="{3E012DEB-47A5-F44C-AF53-AC3C095779CE}" destId="{8E279AD9-1FBC-3848-8EF1-AA44DC71B3C1}" srcOrd="2" destOrd="0" parTransId="{D8A63EE6-80B4-634C-8797-872F8CA16661}" sibTransId="{F7C351FF-62AA-EA4E-913C-3A3B28080032}"/>
    <dgm:cxn modelId="{8B4E1ACD-E7C7-3D4D-AAB0-3E0607B5A161}" type="presOf" srcId="{43DD0CB3-4845-0446-BD41-27E0BD52C16D}" destId="{B61FA2D4-F1E6-AB40-A331-C102D97EEF99}" srcOrd="0" destOrd="3" presId="urn:microsoft.com/office/officeart/2009/3/layout/IncreasingArrowsProcess"/>
    <dgm:cxn modelId="{3FCE480A-4B91-C24C-92F3-5E111D72D356}" srcId="{62D4F7F6-67BE-EF4B-941E-3737E58FEF27}" destId="{2FDDFA2E-DDA3-BA49-A6A7-72FB8FCFF409}" srcOrd="0" destOrd="0" parTransId="{01A4D629-26A8-E544-80C2-23D9E108FC74}" sibTransId="{2D22B671-6DAE-214C-A850-8169339C754E}"/>
    <dgm:cxn modelId="{65A1DE72-122F-F34A-B4F5-F5882198F59B}" srcId="{3E012DEB-47A5-F44C-AF53-AC3C095779CE}" destId="{F2259C63-17DD-AA4F-BF0A-905F3730B4B1}" srcOrd="1" destOrd="0" parTransId="{25926256-8A1D-F24D-991F-4055F684D979}" sibTransId="{0C028E85-2CA9-294E-8E3C-17679846397F}"/>
    <dgm:cxn modelId="{0C12CB62-C789-6042-BA40-6A59055EC413}" srcId="{F4934E5F-9D5D-8D42-8028-DA6958E7EA50}" destId="{3E012DEB-47A5-F44C-AF53-AC3C095779CE}" srcOrd="2" destOrd="0" parTransId="{32ADD30A-821A-604D-81CB-C91DE795437D}" sibTransId="{33E3E57A-6CC1-8A47-875B-3621B14D9510}"/>
    <dgm:cxn modelId="{50664723-BA26-DC44-99E6-0CC88416849F}" type="presOf" srcId="{1999E4E1-9FAA-2547-985A-E25AE6315AF0}" destId="{B61FA2D4-F1E6-AB40-A331-C102D97EEF99}" srcOrd="0" destOrd="6" presId="urn:microsoft.com/office/officeart/2009/3/layout/IncreasingArrowsProcess"/>
    <dgm:cxn modelId="{9824C089-2C9C-0D45-BD3F-532ED3E82286}" type="presOf" srcId="{3E012DEB-47A5-F44C-AF53-AC3C095779CE}" destId="{B61FA2D4-F1E6-AB40-A331-C102D97EEF99}" srcOrd="0" destOrd="11" presId="urn:microsoft.com/office/officeart/2009/3/layout/IncreasingArrowsProcess"/>
    <dgm:cxn modelId="{97F5ACA3-D7AA-D442-8D47-BCCEA0BF211A}" srcId="{BCE717A8-3A83-F449-8B2C-AEA5601F476F}" destId="{B07D9EAB-4704-D645-938D-705AC9E0954F}" srcOrd="1" destOrd="0" parTransId="{B1901799-9394-5E4B-958B-221F628A4E29}" sibTransId="{BA0E762C-E95B-8D4B-908D-81873980D3BE}"/>
    <dgm:cxn modelId="{8629C007-06EC-434D-BA49-B8516016B763}" type="presOf" srcId="{6AC28B6A-AE98-BF4C-994C-F09C83FD2F9E}" destId="{B61FA2D4-F1E6-AB40-A331-C102D97EEF99}" srcOrd="0" destOrd="9" presId="urn:microsoft.com/office/officeart/2009/3/layout/IncreasingArrowsProcess"/>
    <dgm:cxn modelId="{545D8E47-8F10-3146-964E-A09821DE11A6}" type="presOf" srcId="{4FB9A7F7-373B-924F-BEE0-986189ED7B0F}" destId="{B61FA2D4-F1E6-AB40-A331-C102D97EEF99}" srcOrd="0" destOrd="4" presId="urn:microsoft.com/office/officeart/2009/3/layout/IncreasingArrowsProcess"/>
    <dgm:cxn modelId="{F5A34B36-F9AB-474A-9631-9198A9C28911}" srcId="{5271A33E-AFB2-DB46-B807-197485757D05}" destId="{28626F6D-017C-2242-ACFE-9E23DA4A3822}" srcOrd="2" destOrd="0" parTransId="{A8257648-95F7-BF4E-B77E-1BBC1D02AE59}" sibTransId="{B36D5977-5826-3146-9361-8A21CB9292A6}"/>
    <dgm:cxn modelId="{87BC3A56-DE09-664E-9607-1E16AAD756E6}" type="presOf" srcId="{B40A1CBA-F80B-2B48-9180-84EF6F7DB52A}" destId="{B61FA2D4-F1E6-AB40-A331-C102D97EEF99}" srcOrd="0" destOrd="8" presId="urn:microsoft.com/office/officeart/2009/3/layout/IncreasingArrowsProcess"/>
    <dgm:cxn modelId="{85A476EE-5518-0240-B55D-DF24725F6EB0}" type="presOf" srcId="{F58BC42D-F89F-C843-8FC3-0DADDC2332AB}" destId="{B61FA2D4-F1E6-AB40-A331-C102D97EEF99}" srcOrd="0" destOrd="21" presId="urn:microsoft.com/office/officeart/2009/3/layout/IncreasingArrowsProcess"/>
    <dgm:cxn modelId="{F5CD51F6-A7BE-BA4F-91BC-61737896665A}" srcId="{F4934E5F-9D5D-8D42-8028-DA6958E7EA50}" destId="{BCE717A8-3A83-F449-8B2C-AEA5601F476F}" srcOrd="0" destOrd="0" parTransId="{05794B19-2336-8149-90EF-4846F100B70E}" sibTransId="{ADA74208-5C14-CF4C-A8E1-9E1C03059EBF}"/>
    <dgm:cxn modelId="{BC5AA034-17B3-804F-A831-C4E104298110}" type="presOf" srcId="{62D4F7F6-67BE-EF4B-941E-3737E58FEF27}" destId="{B61FA2D4-F1E6-AB40-A331-C102D97EEF99}" srcOrd="0" destOrd="19" presId="urn:microsoft.com/office/officeart/2009/3/layout/IncreasingArrowsProcess"/>
    <dgm:cxn modelId="{6568E248-3FE6-4040-8AD9-3E6ABFAD5AB2}" srcId="{93CD30D4-2F06-F745-8943-E10B516160C7}" destId="{FFEAAD32-BB41-4F47-B29F-2AF789E07819}" srcOrd="1" destOrd="0" parTransId="{3B88D6FB-250C-6E44-AF3A-9DDA9E3FA704}" sibTransId="{5E7FEC42-6C2C-5A43-8120-741D6D2523DE}"/>
    <dgm:cxn modelId="{ED28F3A1-0611-FD4F-B55B-52CC71D9A5C5}" type="presOf" srcId="{28626F6D-017C-2242-ACFE-9E23DA4A3822}" destId="{B61FA2D4-F1E6-AB40-A331-C102D97EEF99}" srcOrd="0" destOrd="10" presId="urn:microsoft.com/office/officeart/2009/3/layout/IncreasingArrowsProcess"/>
    <dgm:cxn modelId="{F5363E8F-7710-A145-8EA2-6BE29CA1C7ED}" type="presOf" srcId="{BCE717A8-3A83-F449-8B2C-AEA5601F476F}" destId="{B61FA2D4-F1E6-AB40-A331-C102D97EEF99}" srcOrd="0" destOrd="0" presId="urn:microsoft.com/office/officeart/2009/3/layout/IncreasingArrowsProcess"/>
    <dgm:cxn modelId="{51F6D182-ACCE-2842-924D-ECA193D020C8}" type="presOf" srcId="{8E279AD9-1FBC-3848-8EF1-AA44DC71B3C1}" destId="{B61FA2D4-F1E6-AB40-A331-C102D97EEF99}" srcOrd="0" destOrd="14" presId="urn:microsoft.com/office/officeart/2009/3/layout/IncreasingArrowsProcess"/>
    <dgm:cxn modelId="{B24E3138-A589-D749-8417-1740F8B937E7}" type="presOf" srcId="{7BD94067-5926-E643-A652-95E2BD816548}" destId="{B61FA2D4-F1E6-AB40-A331-C102D97EEF99}" srcOrd="0" destOrd="16" presId="urn:microsoft.com/office/officeart/2009/3/layout/IncreasingArrowsProcess"/>
    <dgm:cxn modelId="{83EF3326-6192-2A4B-9FB6-A0BA64BF6AE7}" srcId="{BCE717A8-3A83-F449-8B2C-AEA5601F476F}" destId="{4FB9A7F7-373B-924F-BEE0-986189ED7B0F}" srcOrd="3" destOrd="0" parTransId="{8AE38740-BFB1-4842-BB3E-5F8A2A0874D3}" sibTransId="{23D0FC13-F921-8F48-9D03-A72F7BCBCC25}"/>
    <dgm:cxn modelId="{E19BAA34-26DB-EC4B-A076-75E726CAA60A}" type="presParOf" srcId="{FC6CF83A-65A3-2540-A7D3-B1E4F23A642E}" destId="{7E6C992A-4DA8-EA48-9738-12BEEA6E49F1}" srcOrd="0" destOrd="0" presId="urn:microsoft.com/office/officeart/2009/3/layout/IncreasingArrowsProcess"/>
    <dgm:cxn modelId="{1F916EBB-5348-5845-81A1-ADDA6A4CB162}" type="presParOf" srcId="{FC6CF83A-65A3-2540-A7D3-B1E4F23A642E}" destId="{B61FA2D4-F1E6-AB40-A331-C102D97EEF99}" srcOrd="1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40DDB8-EAFF-9B43-96D2-6DE67AEB3164}">
      <dsp:nvSpPr>
        <dsp:cNvPr id="0" name=""/>
        <dsp:cNvSpPr/>
      </dsp:nvSpPr>
      <dsp:spPr>
        <a:xfrm>
          <a:off x="271994" y="1090577"/>
          <a:ext cx="7892189" cy="125865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981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Elementary, grades K-5</a:t>
          </a:r>
          <a:endParaRPr lang="en-US" sz="2400" kern="1200" dirty="0"/>
        </a:p>
      </dsp:txBody>
      <dsp:txXfrm>
        <a:off x="271994" y="1090577"/>
        <a:ext cx="7892189" cy="1258654"/>
      </dsp:txXfrm>
    </dsp:sp>
    <dsp:sp modelId="{BA73CEDC-8C8E-D844-AB61-BC1883C1F73B}">
      <dsp:nvSpPr>
        <dsp:cNvPr id="0" name=""/>
        <dsp:cNvSpPr/>
      </dsp:nvSpPr>
      <dsp:spPr>
        <a:xfrm>
          <a:off x="-3" y="2002068"/>
          <a:ext cx="3008227" cy="43032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2013</a:t>
          </a:r>
          <a:endParaRPr lang="en-US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Region 2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Paxson</a:t>
          </a:r>
          <a:r>
            <a:rPr lang="en-US" sz="1400" kern="1200" dirty="0" smtClean="0"/>
            <a:t> Elementary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Grades K and 1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Spanish Immersion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2014</a:t>
          </a:r>
          <a:endParaRPr lang="en-US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Grade 2 added</a:t>
          </a: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2015</a:t>
          </a:r>
          <a:endParaRPr lang="en-US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Grade 3 added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Region 1 or 3 added (K-1)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Language TBD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2016-2017</a:t>
          </a:r>
          <a:endParaRPr lang="en-US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Grades 4 and 5 added</a:t>
          </a:r>
          <a:endParaRPr lang="en-US" sz="1400" kern="1200" dirty="0"/>
        </a:p>
      </dsp:txBody>
      <dsp:txXfrm>
        <a:off x="-3" y="2002068"/>
        <a:ext cx="3008227" cy="4303286"/>
      </dsp:txXfrm>
    </dsp:sp>
    <dsp:sp modelId="{124D0F58-012D-A142-AE2B-67DA8AC5812E}">
      <dsp:nvSpPr>
        <dsp:cNvPr id="0" name=""/>
        <dsp:cNvSpPr/>
      </dsp:nvSpPr>
      <dsp:spPr>
        <a:xfrm>
          <a:off x="2568029" y="1542438"/>
          <a:ext cx="5980503" cy="125865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981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Middle</a:t>
          </a:r>
          <a:r>
            <a:rPr lang="en-US" sz="1900" kern="1200" dirty="0" smtClean="0"/>
            <a:t> </a:t>
          </a:r>
          <a:r>
            <a:rPr lang="en-US" sz="2400" kern="1200" dirty="0" smtClean="0"/>
            <a:t>School, grades 6-8</a:t>
          </a:r>
          <a:endParaRPr lang="en-US" sz="2400" kern="1200" dirty="0"/>
        </a:p>
      </dsp:txBody>
      <dsp:txXfrm>
        <a:off x="2568029" y="1542438"/>
        <a:ext cx="5980503" cy="1258654"/>
      </dsp:txXfrm>
    </dsp:sp>
    <dsp:sp modelId="{727F4FA4-2465-734E-B0AA-96F4A21D5748}">
      <dsp:nvSpPr>
        <dsp:cNvPr id="0" name=""/>
        <dsp:cNvSpPr/>
      </dsp:nvSpPr>
      <dsp:spPr>
        <a:xfrm>
          <a:off x="3111610" y="2508616"/>
          <a:ext cx="2809814" cy="31699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2018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Washington Middle School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Grade 6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Advanced language instruction added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2019-2020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Grades 7 and 8 added at WMS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1 or 3 middle school added</a:t>
          </a:r>
          <a:endParaRPr lang="en-US" sz="1200" kern="1200" dirty="0"/>
        </a:p>
      </dsp:txBody>
      <dsp:txXfrm>
        <a:off x="3111610" y="2508616"/>
        <a:ext cx="2809814" cy="3169964"/>
      </dsp:txXfrm>
    </dsp:sp>
    <dsp:sp modelId="{6BC9B520-BF61-B648-BD63-E4859F8FEEAA}">
      <dsp:nvSpPr>
        <dsp:cNvPr id="0" name=""/>
        <dsp:cNvSpPr/>
      </dsp:nvSpPr>
      <dsp:spPr>
        <a:xfrm>
          <a:off x="4791117" y="2010536"/>
          <a:ext cx="4177629" cy="125865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981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High School, grades 9-12</a:t>
          </a:r>
          <a:endParaRPr lang="en-US" sz="2400" kern="1200" dirty="0"/>
        </a:p>
      </dsp:txBody>
      <dsp:txXfrm>
        <a:off x="4791117" y="2010536"/>
        <a:ext cx="4177629" cy="1258654"/>
      </dsp:txXfrm>
    </dsp:sp>
    <dsp:sp modelId="{85F48D54-7765-544D-92E3-0CEE3ABAFB43}">
      <dsp:nvSpPr>
        <dsp:cNvPr id="0" name=""/>
        <dsp:cNvSpPr/>
      </dsp:nvSpPr>
      <dsp:spPr>
        <a:xfrm>
          <a:off x="5976831" y="2925311"/>
          <a:ext cx="2485096" cy="22769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Fall 2021+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 and 3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Hellgate and Sentinel HS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Dual credit access to UM high-level language courses leading to college minor by high school graduation</a:t>
          </a:r>
        </a:p>
      </dsp:txBody>
      <dsp:txXfrm>
        <a:off x="5976831" y="2925311"/>
        <a:ext cx="2485096" cy="2276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40DDB8-EAFF-9B43-96D2-6DE67AEB3164}">
      <dsp:nvSpPr>
        <dsp:cNvPr id="0" name=""/>
        <dsp:cNvSpPr/>
      </dsp:nvSpPr>
      <dsp:spPr>
        <a:xfrm>
          <a:off x="775981" y="1000719"/>
          <a:ext cx="8163902" cy="130200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69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Elementary, grades K-5, Primary Years Programme</a:t>
          </a:r>
          <a:endParaRPr lang="en-US" sz="2400" kern="1200" dirty="0"/>
        </a:p>
      </dsp:txBody>
      <dsp:txXfrm>
        <a:off x="775981" y="1000719"/>
        <a:ext cx="8163902" cy="1302007"/>
      </dsp:txXfrm>
    </dsp:sp>
    <dsp:sp modelId="{BA73CEDC-8C8E-D844-AB61-BC1883C1F73B}">
      <dsp:nvSpPr>
        <dsp:cNvPr id="0" name=""/>
        <dsp:cNvSpPr/>
      </dsp:nvSpPr>
      <dsp:spPr>
        <a:xfrm>
          <a:off x="2494885" y="1979923"/>
          <a:ext cx="3553453" cy="37960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2013-2014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Region 2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Lewis &amp; Clark Elementary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Candidacy Year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All grades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2 units of study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PYP training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endParaRPr lang="en-US" sz="16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2014-2015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L&amp;C Verification Year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4 additional units of study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endParaRPr lang="en-US" sz="16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2015-2016+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•"/>
          </a:pPr>
          <a:r>
            <a:rPr lang="en-US" sz="1600" kern="1200" dirty="0" smtClean="0"/>
            <a:t>L&amp;C Authorized</a:t>
          </a:r>
          <a:endParaRPr lang="en-US" sz="1600" kern="1200" dirty="0"/>
        </a:p>
      </dsp:txBody>
      <dsp:txXfrm>
        <a:off x="2494885" y="1979923"/>
        <a:ext cx="3553453" cy="37960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910510-86E3-B74B-A0DD-04CEEF937B9F}">
      <dsp:nvSpPr>
        <dsp:cNvPr id="0" name=""/>
        <dsp:cNvSpPr/>
      </dsp:nvSpPr>
      <dsp:spPr>
        <a:xfrm>
          <a:off x="335746" y="1268581"/>
          <a:ext cx="8020977" cy="128777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09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Middle</a:t>
          </a:r>
          <a:r>
            <a:rPr lang="en-US" sz="1900" kern="1200" dirty="0" smtClean="0"/>
            <a:t> </a:t>
          </a:r>
          <a:r>
            <a:rPr lang="en-US" sz="2400" kern="1200" dirty="0" smtClean="0"/>
            <a:t>School, grades 6-8, Middle Years Programme</a:t>
          </a:r>
          <a:endParaRPr lang="en-US" sz="2400" kern="1200" dirty="0"/>
        </a:p>
      </dsp:txBody>
      <dsp:txXfrm>
        <a:off x="335746" y="1268581"/>
        <a:ext cx="8020977" cy="1287774"/>
      </dsp:txXfrm>
    </dsp:sp>
    <dsp:sp modelId="{ECC790B4-AA35-C74B-AD80-2C32077B8A49}">
      <dsp:nvSpPr>
        <dsp:cNvPr id="0" name=""/>
        <dsp:cNvSpPr/>
      </dsp:nvSpPr>
      <dsp:spPr>
        <a:xfrm>
          <a:off x="2414151" y="2207691"/>
          <a:ext cx="3490213" cy="39125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2013-2014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Region 2</a:t>
          </a:r>
          <a:endParaRPr lang="en-US" sz="1600" kern="1200" dirty="0" smtClean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Washington Middle School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Feasibility study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Application, April 1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2014-2015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WMS Candidacy Year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MYP training for staff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2015-2016</a:t>
          </a:r>
          <a:endParaRPr lang="en-US" sz="16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WMS Verification year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2016-2017+</a:t>
          </a:r>
          <a:endParaRPr lang="en-US" sz="16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WMS Authorized</a:t>
          </a:r>
          <a:endParaRPr lang="en-US" sz="1400" kern="1200" dirty="0"/>
        </a:p>
      </dsp:txBody>
      <dsp:txXfrm>
        <a:off x="2414151" y="2207691"/>
        <a:ext cx="3490213" cy="391257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E4B6E1-4930-7C41-8E92-89CB0A7BF53E}">
      <dsp:nvSpPr>
        <dsp:cNvPr id="0" name=""/>
        <dsp:cNvSpPr/>
      </dsp:nvSpPr>
      <dsp:spPr>
        <a:xfrm>
          <a:off x="324098" y="947513"/>
          <a:ext cx="8044273" cy="126597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09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High School, grades 9-10, Middle Years Programme</a:t>
          </a:r>
          <a:endParaRPr lang="en-US" sz="2400" kern="1200" dirty="0"/>
        </a:p>
      </dsp:txBody>
      <dsp:txXfrm>
        <a:off x="324098" y="947513"/>
        <a:ext cx="8044273" cy="1265974"/>
      </dsp:txXfrm>
    </dsp:sp>
    <dsp:sp modelId="{B7085ABF-8591-D84C-8EB2-A11A48F3EA3F}">
      <dsp:nvSpPr>
        <dsp:cNvPr id="0" name=""/>
        <dsp:cNvSpPr/>
      </dsp:nvSpPr>
      <dsp:spPr>
        <a:xfrm>
          <a:off x="2326996" y="1905289"/>
          <a:ext cx="3378719" cy="38851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2013-2014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Region 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Hellgate High School and Seeley-Swan HS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Feasibility study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Application, April 1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2014-2015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HHS &amp; SSHS Candidacy Year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MYP training for staff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2015-2016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HHS &amp; SSHS Verification year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2016-2017+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HHS &amp; SSHS Authorized</a:t>
          </a:r>
          <a:endParaRPr lang="en-US" sz="1400" kern="1200" dirty="0"/>
        </a:p>
      </dsp:txBody>
      <dsp:txXfrm>
        <a:off x="2326996" y="1905289"/>
        <a:ext cx="3378719" cy="388516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C992A-4DA8-EA48-9738-12BEEA6E49F1}">
      <dsp:nvSpPr>
        <dsp:cNvPr id="0" name=""/>
        <dsp:cNvSpPr/>
      </dsp:nvSpPr>
      <dsp:spPr>
        <a:xfrm>
          <a:off x="66280" y="601474"/>
          <a:ext cx="8411617" cy="126597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09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High School, grades 11-12, Diploma Programme</a:t>
          </a:r>
          <a:endParaRPr lang="en-US" sz="2400" kern="1200" dirty="0"/>
        </a:p>
      </dsp:txBody>
      <dsp:txXfrm>
        <a:off x="66280" y="601474"/>
        <a:ext cx="8411617" cy="1265974"/>
      </dsp:txXfrm>
    </dsp:sp>
    <dsp:sp modelId="{B61FA2D4-F1E6-AB40-A331-C102D97EEF99}">
      <dsp:nvSpPr>
        <dsp:cNvPr id="0" name=""/>
        <dsp:cNvSpPr/>
      </dsp:nvSpPr>
      <dsp:spPr>
        <a:xfrm>
          <a:off x="1374557" y="1549794"/>
          <a:ext cx="5315406" cy="4634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Spring 2012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Hellgate High School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Authorized</a:t>
          </a:r>
          <a:endParaRPr lang="en-US" sz="12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2012-2013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2: HHS offers IB Diploma Programme YEAR 1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3: Big Sky High School </a:t>
          </a:r>
          <a:endParaRPr lang="en-US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Feasibility study</a:t>
          </a:r>
          <a:endParaRPr lang="en-US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Application, April 1</a:t>
          </a:r>
          <a:endParaRPr lang="en-US" sz="1200" kern="1200" dirty="0"/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2013-2014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2: HHS offers IB Diploma Programme, YEAR 2, first graduates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3: BSHS Candidacy year</a:t>
          </a:r>
          <a:endParaRPr lang="en-US" sz="12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2014-2015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2: HHS offers IB DP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3: BSHS Verification year</a:t>
          </a:r>
          <a:endParaRPr lang="en-US" sz="12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2015-2016+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2: HHS offers IB DP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Region 3: BSHS Authorized; offers IB DP</a:t>
          </a:r>
          <a:endParaRPr lang="en-US" sz="1200" kern="1200" dirty="0"/>
        </a:p>
      </dsp:txBody>
      <dsp:txXfrm>
        <a:off x="1374557" y="1549794"/>
        <a:ext cx="5315406" cy="4634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0571" y="2441574"/>
            <a:ext cx="8037285" cy="2250168"/>
          </a:xfrm>
        </p:spPr>
        <p:txBody>
          <a:bodyPr/>
          <a:lstStyle/>
          <a:p>
            <a:r>
              <a:rPr lang="en-US" sz="5400" dirty="0" smtClean="0"/>
              <a:t>SHAPE P-20 Initiatives:</a:t>
            </a:r>
            <a:br>
              <a:rPr lang="en-US" sz="5400" dirty="0" smtClean="0"/>
            </a:br>
            <a:r>
              <a:rPr lang="en-US" sz="5400" dirty="0" smtClean="0"/>
              <a:t>Vision 2018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5107" y="4637312"/>
            <a:ext cx="6762749" cy="12772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Missoula County Pubic Schools</a:t>
            </a:r>
          </a:p>
          <a:p>
            <a:r>
              <a:rPr lang="en-US" sz="2800" dirty="0" smtClean="0"/>
              <a:t>Spring 2013</a:t>
            </a:r>
            <a:endParaRPr lang="en-US" sz="2800" dirty="0"/>
          </a:p>
        </p:txBody>
      </p:sp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3289" y="718002"/>
            <a:ext cx="1414517" cy="172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89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217339"/>
            <a:ext cx="8026850" cy="893911"/>
          </a:xfrm>
        </p:spPr>
        <p:txBody>
          <a:bodyPr/>
          <a:lstStyle/>
          <a:p>
            <a:pPr algn="r"/>
            <a:r>
              <a:rPr lang="en-US" sz="3000" b="1" dirty="0" smtClean="0"/>
              <a:t>International Baccalaureate: </a:t>
            </a:r>
            <a:r>
              <a:rPr lang="en-US" sz="2800" i="1" dirty="0" smtClean="0"/>
              <a:t>Progression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55459437"/>
              </p:ext>
            </p:extLst>
          </p:nvPr>
        </p:nvGraphicFramePr>
        <p:xfrm>
          <a:off x="32879" y="52288"/>
          <a:ext cx="8692471" cy="6515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0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7339"/>
            <a:ext cx="8939884" cy="1044388"/>
          </a:xfrm>
        </p:spPr>
        <p:txBody>
          <a:bodyPr/>
          <a:lstStyle/>
          <a:p>
            <a:pPr algn="r"/>
            <a:r>
              <a:rPr lang="en-US" sz="3000" b="1" dirty="0" smtClean="0"/>
              <a:t>International Baccalaureate: </a:t>
            </a:r>
            <a:r>
              <a:rPr lang="en-US" sz="2800" i="1" dirty="0" smtClean="0"/>
              <a:t>Student Progression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6415739"/>
              </p:ext>
            </p:extLst>
          </p:nvPr>
        </p:nvGraphicFramePr>
        <p:xfrm>
          <a:off x="247413" y="211857"/>
          <a:ext cx="8692471" cy="6515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0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7339"/>
            <a:ext cx="8939884" cy="1044388"/>
          </a:xfrm>
        </p:spPr>
        <p:txBody>
          <a:bodyPr/>
          <a:lstStyle/>
          <a:p>
            <a:pPr algn="r"/>
            <a:r>
              <a:rPr lang="en-US" sz="3000" b="1" dirty="0" smtClean="0"/>
              <a:t>International Baccalaureate: </a:t>
            </a:r>
            <a:r>
              <a:rPr lang="en-US" sz="2800" i="1" dirty="0" smtClean="0"/>
              <a:t>Student Progression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149324"/>
              </p:ext>
            </p:extLst>
          </p:nvPr>
        </p:nvGraphicFramePr>
        <p:xfrm>
          <a:off x="247413" y="211857"/>
          <a:ext cx="8692471" cy="6515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0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02574"/>
            <a:ext cx="8939884" cy="70610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000" b="1" dirty="0" smtClean="0"/>
              <a:t>International Baccalaureate: </a:t>
            </a:r>
            <a:r>
              <a:rPr lang="en-US" sz="3000" i="1" dirty="0" smtClean="0"/>
              <a:t>Associated Costs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6734131"/>
              </p:ext>
            </p:extLst>
          </p:nvPr>
        </p:nvGraphicFramePr>
        <p:xfrm>
          <a:off x="301626" y="908680"/>
          <a:ext cx="8638259" cy="5679442"/>
        </p:xfrm>
        <a:graphic>
          <a:graphicData uri="http://schemas.openxmlformats.org/drawingml/2006/table">
            <a:tbl>
              <a:tblPr/>
              <a:tblGrid>
                <a:gridCol w="5575604"/>
                <a:gridCol w="1020885"/>
                <a:gridCol w="1020885"/>
                <a:gridCol w="1020885"/>
              </a:tblGrid>
              <a:tr h="2702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PYP - Training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 2013 Training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L&amp;C staff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Franklin staff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ERDs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T1 Inst Coach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UM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23560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SLE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FME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2014+ L&amp;C Ongoing Training (online/UM)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L&amp;C staff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PYP - Staffing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2013+ IB PYP Coordinator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2014+ Language Instruction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PYP - Materials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Texts and Resources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IBO Fees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2013-2014 - 18 L&amp;C classrooms ($1000/classroom) - Candidacy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2014-2015 - 18 L&amp;C classrooms ($1000/classroom) - Authorization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2015+ part of regular ongoing curriculum review cycle - Authorized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7600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34" marR="9534" marT="953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609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02574"/>
            <a:ext cx="8939884" cy="70610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000" b="1" dirty="0" smtClean="0"/>
              <a:t>International Baccalaureate: </a:t>
            </a:r>
            <a:r>
              <a:rPr lang="en-US" sz="3000" i="1" dirty="0" smtClean="0"/>
              <a:t>Associated Costs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7890371"/>
              </p:ext>
            </p:extLst>
          </p:nvPr>
        </p:nvGraphicFramePr>
        <p:xfrm>
          <a:off x="508001" y="908660"/>
          <a:ext cx="8239125" cy="5592598"/>
        </p:xfrm>
        <a:graphic>
          <a:graphicData uri="http://schemas.openxmlformats.org/drawingml/2006/table">
            <a:tbl>
              <a:tblPr/>
              <a:tblGrid>
                <a:gridCol w="5317983"/>
                <a:gridCol w="973714"/>
                <a:gridCol w="973714"/>
                <a:gridCol w="973714"/>
              </a:tblGrid>
              <a:tr h="18407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MYP - 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2013 Program Visits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Washington MS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Seeley-Swan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 Coor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 Coor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Spring 2013 Leader 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Seeley-Swan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 MYP Trainings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Washington MS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Seeley-Swan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2015+ Annual  Ongoing MYP Trainings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Washington MS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Seeley-Swan HS staff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6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MYP - Staffing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2013+ IB MYP Coordinator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4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MYP - Materials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Texts and Resources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IBO Fees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Spring 2014 - Washington MS - Application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Spring 2014 - Washington MS - Application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Spring 2014 - Hellgate HS - Application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2015-2016 - WMS - Authorization (30 classrooms)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2015-2016 - HHS - Authorization (30 classrooms)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2015-2016 - SSHS - Authorization (10 classrooms)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2016+ WMS Ongoing Annual Cost - Authorized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 curr review</a:t>
                      </a:r>
                    </a:p>
                  </a:txBody>
                  <a:tcPr marL="6406" marR="6406" marT="6406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2016+ HHS Ongoing Annual Costs - Authorized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2016+ SSHS Ongoing Annual Cost - Authorized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8700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406" marR="6406" marT="640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861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202574"/>
            <a:ext cx="8939884" cy="70610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000" b="1" dirty="0" smtClean="0"/>
              <a:t>International Baccalaureate: </a:t>
            </a:r>
            <a:r>
              <a:rPr lang="en-US" sz="3000" i="1" dirty="0" smtClean="0"/>
              <a:t>Associated Costs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7951183"/>
              </p:ext>
            </p:extLst>
          </p:nvPr>
        </p:nvGraphicFramePr>
        <p:xfrm>
          <a:off x="158748" y="1063624"/>
          <a:ext cx="8781135" cy="5245953"/>
        </p:xfrm>
        <a:graphic>
          <a:graphicData uri="http://schemas.openxmlformats.org/drawingml/2006/table">
            <a:tbl>
              <a:tblPr/>
              <a:tblGrid>
                <a:gridCol w="5667825"/>
                <a:gridCol w="1037770"/>
                <a:gridCol w="1037770"/>
                <a:gridCol w="1037770"/>
              </a:tblGrid>
              <a:tr h="245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DP - Training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2012-2013 Trainings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Big Sky HS staff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8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2013-2014+ Ongoing Annual Trainings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Stipend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Hellgate HS staff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Big Sky HS staff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DP - Staffing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FTE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AnnualAvg Certified Cost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2011-Spring 2014 District IB DP Coordinator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2012+ HHS IB DP Coordinator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2014+ BSHS IB DP Coordinator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7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DP - Materials - Initial Costs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Texts and Resources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 Testing Postage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IBO Fees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2012-2013 HHS Year 1  - Authorized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10660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 HHS Year 2 - Authorized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10660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 BSHS - Candidacy 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2014-2015 BSHS Year 1 - Authorization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2015-2016 BSHS Year 2 - Authorized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10660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DP - Materials - Ongoing Costs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Texts and Resources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 Testing Postage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IBO Fees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019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2014+ HHS Ongoing Annual Costs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 curr review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10660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74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2016+ BSHS Ongoing Annual Costs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10660</a:t>
                      </a:r>
                    </a:p>
                  </a:txBody>
                  <a:tcPr marL="8444" marR="8444" marT="844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2866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956377" cy="1482990"/>
          </a:xfrm>
        </p:spPr>
        <p:txBody>
          <a:bodyPr/>
          <a:lstStyle/>
          <a:p>
            <a:pPr algn="r"/>
            <a:r>
              <a:rPr lang="en-US" sz="4000" b="1" dirty="0" smtClean="0"/>
              <a:t>International Baccalaureate: </a:t>
            </a:r>
            <a:br>
              <a:rPr lang="en-US" sz="4000" b="1" dirty="0" smtClean="0"/>
            </a:br>
            <a:r>
              <a:rPr lang="en-US" sz="3000" i="1" dirty="0"/>
              <a:t>C</a:t>
            </a:r>
            <a:r>
              <a:rPr lang="en-US" sz="3000" i="1" dirty="0" smtClean="0"/>
              <a:t>onsultants</a:t>
            </a:r>
            <a:r>
              <a:rPr lang="en-US" sz="3000" i="1" dirty="0"/>
              <a:t>, experts, </a:t>
            </a:r>
            <a:r>
              <a:rPr lang="en-US" sz="3000" i="1" dirty="0" smtClean="0"/>
              <a:t>and collaborators 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817" y="2340160"/>
            <a:ext cx="7835134" cy="4208930"/>
          </a:xfrm>
        </p:spPr>
        <p:txBody>
          <a:bodyPr/>
          <a:lstStyle/>
          <a:p>
            <a:pPr lvl="1"/>
            <a:r>
              <a:rPr lang="en-US" dirty="0" err="1" smtClean="0"/>
              <a:t>Lucila</a:t>
            </a:r>
            <a:r>
              <a:rPr lang="en-US" dirty="0" smtClean="0"/>
              <a:t> </a:t>
            </a:r>
            <a:r>
              <a:rPr lang="en-US" dirty="0" err="1" smtClean="0"/>
              <a:t>Rudge</a:t>
            </a:r>
            <a:r>
              <a:rPr lang="en-US" dirty="0" smtClean="0"/>
              <a:t>, Professor, </a:t>
            </a:r>
            <a:r>
              <a:rPr lang="en-US" dirty="0"/>
              <a:t>,</a:t>
            </a:r>
            <a:r>
              <a:rPr lang="en-US" i="1" dirty="0"/>
              <a:t> Phyllis J. Washington College of Education and Human Sciences,</a:t>
            </a:r>
            <a:r>
              <a:rPr lang="en-US" dirty="0"/>
              <a:t> </a:t>
            </a:r>
            <a:r>
              <a:rPr lang="en-US" i="1" dirty="0"/>
              <a:t>The University of </a:t>
            </a:r>
            <a:r>
              <a:rPr lang="en-US" i="1" dirty="0" smtClean="0"/>
              <a:t>Montana</a:t>
            </a:r>
          </a:p>
          <a:p>
            <a:pPr lvl="1"/>
            <a:r>
              <a:rPr lang="en-US" dirty="0" smtClean="0"/>
              <a:t>Paulo </a:t>
            </a:r>
            <a:r>
              <a:rPr lang="en-US" dirty="0" err="1" smtClean="0"/>
              <a:t>Zagalo-Malo</a:t>
            </a:r>
            <a:r>
              <a:rPr lang="en-US" dirty="0" smtClean="0"/>
              <a:t>, Director of International Programs, </a:t>
            </a:r>
            <a:r>
              <a:rPr lang="en-US" i="1" dirty="0" smtClean="0"/>
              <a:t>The University of Montana</a:t>
            </a:r>
          </a:p>
          <a:p>
            <a:pPr lvl="1"/>
            <a:r>
              <a:rPr lang="en-US" dirty="0" smtClean="0"/>
              <a:t>Billie </a:t>
            </a:r>
            <a:r>
              <a:rPr lang="en-US" dirty="0" err="1" smtClean="0"/>
              <a:t>Donegan</a:t>
            </a:r>
            <a:r>
              <a:rPr lang="en-US" dirty="0" smtClean="0"/>
              <a:t>, School Change Coach, </a:t>
            </a:r>
            <a:r>
              <a:rPr lang="en-US" i="1" dirty="0" smtClean="0"/>
              <a:t>The Center for Secondary School Redesign</a:t>
            </a:r>
          </a:p>
          <a:p>
            <a:pPr lvl="1"/>
            <a:r>
              <a:rPr lang="en-US" dirty="0" smtClean="0"/>
              <a:t>Seeley Lake Elementary School District</a:t>
            </a:r>
          </a:p>
          <a:p>
            <a:pPr lvl="1"/>
            <a:r>
              <a:rPr lang="en-US" dirty="0" smtClean="0"/>
              <a:t>Fair-Mont</a:t>
            </a:r>
            <a:r>
              <a:rPr lang="en-US" dirty="0"/>
              <a:t>-</a:t>
            </a:r>
            <a:r>
              <a:rPr lang="en-US" dirty="0" err="1" smtClean="0"/>
              <a:t>Egen</a:t>
            </a:r>
            <a:r>
              <a:rPr lang="en-US" dirty="0" smtClean="0"/>
              <a:t> School District</a:t>
            </a:r>
          </a:p>
        </p:txBody>
      </p:sp>
      <p:pic>
        <p:nvPicPr>
          <p:cNvPr id="4" name="Picture 3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25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21" y="2591360"/>
            <a:ext cx="8604250" cy="1362075"/>
          </a:xfrm>
        </p:spPr>
        <p:txBody>
          <a:bodyPr/>
          <a:lstStyle/>
          <a:p>
            <a:pPr algn="r"/>
            <a:r>
              <a:rPr lang="en-US" sz="4000" dirty="0" smtClean="0"/>
              <a:t>Professional learning communities: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950354"/>
            <a:ext cx="8708571" cy="1500187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2800" dirty="0" smtClean="0"/>
              <a:t>Focus on learning.</a:t>
            </a:r>
          </a:p>
          <a:p>
            <a:pPr algn="r"/>
            <a:r>
              <a:rPr lang="en-US" sz="2800" dirty="0" smtClean="0"/>
              <a:t>A culture of collaboration.</a:t>
            </a:r>
            <a:endParaRPr lang="en-US" sz="2800" dirty="0"/>
          </a:p>
          <a:p>
            <a:pPr algn="r"/>
            <a:r>
              <a:rPr lang="en-US" sz="2800" dirty="0" smtClean="0"/>
              <a:t>Focus on results.</a:t>
            </a:r>
            <a:endParaRPr lang="en-US" sz="2800" dirty="0"/>
          </a:p>
        </p:txBody>
      </p:sp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265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62" y="1080454"/>
            <a:ext cx="7885083" cy="533304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Staff Professional Development</a:t>
            </a:r>
          </a:p>
          <a:p>
            <a:pPr lvl="1"/>
            <a:r>
              <a:rPr lang="en-US" dirty="0" smtClean="0"/>
              <a:t>June 2013</a:t>
            </a:r>
          </a:p>
          <a:p>
            <a:pPr lvl="2"/>
            <a:r>
              <a:rPr lang="en-US" dirty="0" smtClean="0"/>
              <a:t>Hybrid, live-streamed </a:t>
            </a:r>
            <a:r>
              <a:rPr lang="en-US" i="1" dirty="0" smtClean="0"/>
              <a:t>Professional </a:t>
            </a:r>
            <a:r>
              <a:rPr lang="en-US" i="1" dirty="0" err="1" smtClean="0"/>
              <a:t>Learnings</a:t>
            </a:r>
            <a:r>
              <a:rPr lang="en-US" i="1" dirty="0" smtClean="0"/>
              <a:t> Communities at Work</a:t>
            </a:r>
            <a:r>
              <a:rPr lang="en-US" dirty="0" smtClean="0"/>
              <a:t> (Solution-Tree)</a:t>
            </a:r>
          </a:p>
          <a:p>
            <a:pPr lvl="3"/>
            <a:r>
              <a:rPr lang="en-US" dirty="0" smtClean="0"/>
              <a:t>Big Sky High School gymnasium</a:t>
            </a:r>
          </a:p>
          <a:p>
            <a:pPr lvl="3"/>
            <a:r>
              <a:rPr lang="en-US" dirty="0" smtClean="0"/>
              <a:t>270 participants:</a:t>
            </a:r>
          </a:p>
          <a:p>
            <a:pPr lvl="4"/>
            <a:r>
              <a:rPr lang="en-US" dirty="0" smtClean="0"/>
              <a:t>Missoula County Public Schools: Administrators/teachers/</a:t>
            </a:r>
            <a:r>
              <a:rPr lang="en-US" dirty="0" err="1" smtClean="0"/>
              <a:t>para-profressionals</a:t>
            </a:r>
            <a:endParaRPr lang="en-US" dirty="0" smtClean="0"/>
          </a:p>
          <a:p>
            <a:pPr lvl="4"/>
            <a:r>
              <a:rPr lang="en-US" dirty="0" smtClean="0"/>
              <a:t>The University of Montana: SHAPE P20 collaborators, University Administrators and Professors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$60,000 approximate cost shared by Title I grant and SHAPE P20 grant</a:t>
            </a:r>
          </a:p>
          <a:p>
            <a:pPr marL="577850" lvl="2" indent="0">
              <a:buNone/>
            </a:pPr>
            <a:endParaRPr lang="en-US" b="1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dirty="0"/>
              <a:t>June 2014 and June 2015</a:t>
            </a:r>
          </a:p>
          <a:p>
            <a:pPr lvl="2"/>
            <a:r>
              <a:rPr lang="en-US" dirty="0"/>
              <a:t>To be determined if hybrid event will be brought to </a:t>
            </a:r>
            <a:r>
              <a:rPr lang="en-US" dirty="0" smtClean="0"/>
              <a:t>Missoula</a:t>
            </a:r>
            <a:endParaRPr lang="en-US" b="1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7785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2013-2014, 2014-2015, and 2015-2016</a:t>
            </a:r>
          </a:p>
          <a:p>
            <a:pPr lvl="2"/>
            <a:r>
              <a:rPr lang="en-US" dirty="0" smtClean="0"/>
              <a:t>Ongoing building and district-level follow-up to </a:t>
            </a:r>
            <a:r>
              <a:rPr lang="en-US" i="1" dirty="0" smtClean="0"/>
              <a:t>PLC at Work</a:t>
            </a:r>
            <a:r>
              <a:rPr lang="en-US" dirty="0" smtClean="0"/>
              <a:t> conference</a:t>
            </a:r>
          </a:p>
          <a:p>
            <a:pPr lvl="2"/>
            <a:r>
              <a:rPr lang="en-US" dirty="0" smtClean="0"/>
              <a:t>Staff professional development and collaboration time outside of regular contract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$10,000 </a:t>
            </a:r>
            <a:r>
              <a:rPr lang="en-US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approximate </a:t>
            </a: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cost for the district, funded by SHAPE P20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40210"/>
            <a:ext cx="8956377" cy="1098040"/>
          </a:xfrm>
        </p:spPr>
        <p:txBody>
          <a:bodyPr/>
          <a:lstStyle/>
          <a:p>
            <a:pPr algn="r"/>
            <a:r>
              <a:rPr lang="en-US" sz="4000" b="1" dirty="0" smtClean="0"/>
              <a:t>Professional learning communities: </a:t>
            </a:r>
            <a:r>
              <a:rPr lang="en-US" sz="3000" i="1" dirty="0" smtClean="0"/>
              <a:t>Associated costs</a:t>
            </a:r>
            <a:endParaRPr lang="en-US" sz="3000" i="1" dirty="0"/>
          </a:p>
        </p:txBody>
      </p:sp>
      <p:pic>
        <p:nvPicPr>
          <p:cNvPr id="6" name="Picture 5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49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956377" cy="1482990"/>
          </a:xfrm>
        </p:spPr>
        <p:txBody>
          <a:bodyPr/>
          <a:lstStyle/>
          <a:p>
            <a:pPr algn="r"/>
            <a:r>
              <a:rPr lang="en-US" sz="4000" b="1" dirty="0" smtClean="0"/>
              <a:t>Professional learning communities: </a:t>
            </a:r>
            <a:br>
              <a:rPr lang="en-US" sz="4000" b="1" dirty="0" smtClean="0"/>
            </a:br>
            <a:r>
              <a:rPr lang="en-US" sz="3000" i="1" dirty="0"/>
              <a:t>C</a:t>
            </a:r>
            <a:r>
              <a:rPr lang="en-US" sz="3000" i="1" dirty="0" smtClean="0"/>
              <a:t>onsultants</a:t>
            </a:r>
            <a:r>
              <a:rPr lang="en-US" sz="3000" i="1" dirty="0"/>
              <a:t>, experts, </a:t>
            </a:r>
            <a:r>
              <a:rPr lang="en-US" sz="3000" i="1" dirty="0" smtClean="0"/>
              <a:t>and collaborators 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817" y="2102035"/>
            <a:ext cx="7298558" cy="4208930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 smtClean="0"/>
              <a:t>Bobbie Evans, Dean, </a:t>
            </a:r>
            <a:r>
              <a:rPr lang="en-US" i="1" dirty="0" smtClean="0"/>
              <a:t>Phyllis J. Washington College of Education and Human Sciences</a:t>
            </a:r>
            <a:r>
              <a:rPr lang="en-US" dirty="0" smtClean="0"/>
              <a:t>, </a:t>
            </a:r>
            <a:r>
              <a:rPr lang="en-US" i="1" dirty="0" smtClean="0"/>
              <a:t>The University of Montana</a:t>
            </a:r>
            <a:endParaRPr lang="en-US" dirty="0" smtClean="0"/>
          </a:p>
          <a:p>
            <a:pPr lvl="1"/>
            <a:r>
              <a:rPr lang="en-US" dirty="0" smtClean="0"/>
              <a:t>Trent Atkins, Professor,</a:t>
            </a:r>
            <a:r>
              <a:rPr lang="en-US" i="1" dirty="0"/>
              <a:t> Phyllis J. Washington College of Education and Human </a:t>
            </a:r>
            <a:r>
              <a:rPr lang="en-US" i="1" dirty="0" smtClean="0"/>
              <a:t>Sciences,</a:t>
            </a:r>
            <a:r>
              <a:rPr lang="en-US" dirty="0" smtClean="0"/>
              <a:t> </a:t>
            </a:r>
            <a:r>
              <a:rPr lang="en-US" i="1" dirty="0" smtClean="0"/>
              <a:t>The University of Montana</a:t>
            </a:r>
          </a:p>
          <a:p>
            <a:pPr lvl="1"/>
            <a:r>
              <a:rPr lang="en-US" dirty="0"/>
              <a:t>Lisa </a:t>
            </a:r>
            <a:r>
              <a:rPr lang="en-US" dirty="0" err="1"/>
              <a:t>Blank</a:t>
            </a:r>
            <a:r>
              <a:rPr lang="en-US" dirty="0" err="1" smtClean="0"/>
              <a:t>,Professor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i="1" dirty="0"/>
              <a:t>Phyllis J. Washington College of Education and Human Sciences,</a:t>
            </a:r>
            <a:r>
              <a:rPr lang="en-US" dirty="0"/>
              <a:t> </a:t>
            </a:r>
            <a:r>
              <a:rPr lang="en-US" i="1" dirty="0"/>
              <a:t>The University of </a:t>
            </a:r>
            <a:r>
              <a:rPr lang="en-US" i="1" dirty="0" smtClean="0"/>
              <a:t>Montana</a:t>
            </a:r>
          </a:p>
          <a:p>
            <a:pPr lvl="1"/>
            <a:r>
              <a:rPr lang="en-US" dirty="0" smtClean="0"/>
              <a:t>Steve </a:t>
            </a:r>
            <a:r>
              <a:rPr lang="en-US" dirty="0" err="1" smtClean="0"/>
              <a:t>Gaskill</a:t>
            </a:r>
            <a:r>
              <a:rPr lang="en-US" dirty="0" smtClean="0"/>
              <a:t>, Professor,</a:t>
            </a:r>
            <a:r>
              <a:rPr lang="en-US" i="1" dirty="0" smtClean="0"/>
              <a:t> </a:t>
            </a:r>
            <a:r>
              <a:rPr lang="en-US" i="1" dirty="0"/>
              <a:t>Phyllis J. Washington College of Education and Human Sciences,</a:t>
            </a:r>
            <a:r>
              <a:rPr lang="en-US" dirty="0"/>
              <a:t> </a:t>
            </a:r>
            <a:r>
              <a:rPr lang="en-US" i="1" dirty="0"/>
              <a:t>The University of </a:t>
            </a:r>
            <a:r>
              <a:rPr lang="en-US" i="1" dirty="0" smtClean="0"/>
              <a:t>Montana</a:t>
            </a:r>
          </a:p>
          <a:p>
            <a:pPr lvl="1"/>
            <a:r>
              <a:rPr lang="en-US" dirty="0" smtClean="0"/>
              <a:t>Georgia </a:t>
            </a:r>
            <a:r>
              <a:rPr lang="en-US" dirty="0" err="1" smtClean="0"/>
              <a:t>Cobbs</a:t>
            </a:r>
            <a:r>
              <a:rPr lang="en-US" dirty="0" smtClean="0"/>
              <a:t>, </a:t>
            </a:r>
            <a:r>
              <a:rPr lang="en-US" dirty="0"/>
              <a:t>Professor, ,</a:t>
            </a:r>
            <a:r>
              <a:rPr lang="en-US" i="1" dirty="0"/>
              <a:t> Phyllis J. Washington College of Education and Human Sciences,</a:t>
            </a:r>
            <a:r>
              <a:rPr lang="en-US" dirty="0"/>
              <a:t> </a:t>
            </a:r>
            <a:r>
              <a:rPr lang="en-US" i="1" dirty="0"/>
              <a:t>The University of Montana</a:t>
            </a:r>
          </a:p>
          <a:p>
            <a:pPr lvl="1"/>
            <a:r>
              <a:rPr lang="en-US" dirty="0"/>
              <a:t>Paulo </a:t>
            </a:r>
            <a:r>
              <a:rPr lang="en-US" dirty="0" err="1"/>
              <a:t>Zagalo-Malo</a:t>
            </a:r>
            <a:r>
              <a:rPr lang="en-US" dirty="0"/>
              <a:t>, Director of International Programs, </a:t>
            </a:r>
            <a:r>
              <a:rPr lang="en-US" i="1" dirty="0"/>
              <a:t>The University of </a:t>
            </a:r>
            <a:r>
              <a:rPr lang="en-US" i="1" dirty="0" smtClean="0"/>
              <a:t>Montana</a:t>
            </a:r>
          </a:p>
          <a:p>
            <a:pPr lvl="1"/>
            <a:endParaRPr lang="en-US" dirty="0" smtClean="0"/>
          </a:p>
        </p:txBody>
      </p:sp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972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Every student,</a:t>
            </a:r>
          </a:p>
          <a:p>
            <a:pPr marL="0" indent="0" algn="ctr">
              <a:buNone/>
            </a:pPr>
            <a:r>
              <a:rPr lang="en-US" sz="6000" dirty="0"/>
              <a:t>e</a:t>
            </a:r>
            <a:r>
              <a:rPr lang="en-US" sz="6000" dirty="0" smtClean="0"/>
              <a:t>very day,</a:t>
            </a:r>
          </a:p>
          <a:p>
            <a:pPr marL="0" indent="0" algn="ctr">
              <a:buNone/>
            </a:pPr>
            <a:r>
              <a:rPr lang="en-US" sz="6000" dirty="0"/>
              <a:t>a</a:t>
            </a:r>
            <a:r>
              <a:rPr lang="en-US" sz="6000" dirty="0" smtClean="0"/>
              <a:t>chievement for all.</a:t>
            </a:r>
            <a:endParaRPr lang="en-US" sz="6000" dirty="0"/>
          </a:p>
        </p:txBody>
      </p:sp>
      <p:pic>
        <p:nvPicPr>
          <p:cNvPr id="4" name="Picture 3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22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3Jun8_SHAPEP20Vision2018_Ima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3689"/>
            <a:ext cx="9144000" cy="704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38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929108" cy="1362075"/>
          </a:xfrm>
        </p:spPr>
        <p:txBody>
          <a:bodyPr/>
          <a:lstStyle/>
          <a:p>
            <a:pPr algn="r"/>
            <a:r>
              <a:rPr lang="en-US" dirty="0" smtClean="0"/>
              <a:t>Dual language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950354"/>
            <a:ext cx="8708571" cy="1500187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Immersion, Expansion, Advanced Language Institute</a:t>
            </a:r>
            <a:endParaRPr lang="en-US" sz="2800" dirty="0"/>
          </a:p>
        </p:txBody>
      </p:sp>
      <p:pic>
        <p:nvPicPr>
          <p:cNvPr id="4" name="Picture 3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739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33" y="149998"/>
            <a:ext cx="8461917" cy="1044388"/>
          </a:xfrm>
        </p:spPr>
        <p:txBody>
          <a:bodyPr/>
          <a:lstStyle/>
          <a:p>
            <a:pPr algn="r"/>
            <a:r>
              <a:rPr lang="en-US" sz="4000" b="1" dirty="0" smtClean="0"/>
              <a:t>Dual language: </a:t>
            </a:r>
            <a:r>
              <a:rPr lang="en-US" sz="3000" i="1" dirty="0" smtClean="0"/>
              <a:t>Student Progression</a:t>
            </a:r>
            <a:r>
              <a:rPr lang="en-US" dirty="0" smtClean="0"/>
              <a:t>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7403736"/>
              </p:ext>
            </p:extLst>
          </p:nvPr>
        </p:nvGraphicFramePr>
        <p:xfrm>
          <a:off x="247413" y="211857"/>
          <a:ext cx="8692471" cy="6515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250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61" y="1080453"/>
            <a:ext cx="7663290" cy="577754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Staff Professional Development</a:t>
            </a:r>
          </a:p>
          <a:p>
            <a:pPr lvl="1"/>
            <a:r>
              <a:rPr lang="en-US" dirty="0" smtClean="0"/>
              <a:t>Fall 2013- spring 2015</a:t>
            </a:r>
          </a:p>
          <a:p>
            <a:pPr lvl="2"/>
            <a:r>
              <a:rPr lang="en-US" dirty="0" smtClean="0"/>
              <a:t>Initial training for </a:t>
            </a:r>
            <a:r>
              <a:rPr lang="en-US" dirty="0" err="1" smtClean="0"/>
              <a:t>Paxson</a:t>
            </a:r>
            <a:r>
              <a:rPr lang="en-US" dirty="0" smtClean="0"/>
              <a:t> principal and grade-level teams (K-1), August 2013, Layton, Utah (AUDI)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$12,000 approximate cost (3 grade-levels; 8 trainees; 2 academic years)</a:t>
            </a:r>
            <a:endParaRPr lang="en-US" b="1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7785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Fall 2015+</a:t>
            </a:r>
          </a:p>
          <a:p>
            <a:pPr lvl="2"/>
            <a:r>
              <a:rPr lang="en-US" dirty="0" smtClean="0"/>
              <a:t>Initial training for any new administrators or teaching staff (target-language teacher and collaborative English teacher) provided at UM – Missoula campus</a:t>
            </a:r>
          </a:p>
          <a:p>
            <a:pPr lvl="2"/>
            <a:r>
              <a:rPr lang="en-US" dirty="0" smtClean="0"/>
              <a:t>Follow up training for all current administrators and DLI teaching staff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$3500 </a:t>
            </a:r>
            <a:r>
              <a:rPr lang="en-US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approximate </a:t>
            </a: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ongoing annual cost per school</a:t>
            </a:r>
            <a:endParaRPr lang="en-US" dirty="0" smtClean="0"/>
          </a:p>
          <a:p>
            <a:r>
              <a:rPr lang="en-US" dirty="0" smtClean="0"/>
              <a:t>Curriculum Materials</a:t>
            </a:r>
          </a:p>
          <a:p>
            <a:pPr lvl="1"/>
            <a:r>
              <a:rPr lang="en-US" dirty="0" smtClean="0"/>
              <a:t>2013-2015: </a:t>
            </a:r>
          </a:p>
          <a:p>
            <a:pPr lvl="2"/>
            <a:r>
              <a:rPr lang="en-US" dirty="0" smtClean="0"/>
              <a:t>Initial purchase of classroom materials in target language out of cycle with curriculum review process:  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$3,000 per classroom</a:t>
            </a:r>
          </a:p>
          <a:p>
            <a:pPr lvl="2"/>
            <a:r>
              <a:rPr lang="en-US" dirty="0" smtClean="0"/>
              <a:t>Initial purchase of library materials in target language:</a:t>
            </a:r>
          </a:p>
          <a:p>
            <a:pPr marL="577850" lvl="2" indent="0">
              <a:buNone/>
            </a:pPr>
            <a:r>
              <a:rPr lang="en-US" b="1" i="1" dirty="0" smtClean="0">
                <a:solidFill>
                  <a:srgbClr val="B3BFC4"/>
                </a:solidFill>
              </a:rPr>
              <a:t>$500 per grade-level</a:t>
            </a:r>
          </a:p>
          <a:p>
            <a:pPr lvl="1"/>
            <a:r>
              <a:rPr lang="en-US" dirty="0" smtClean="0"/>
              <a:t>2016+</a:t>
            </a:r>
          </a:p>
          <a:p>
            <a:pPr lvl="2"/>
            <a:r>
              <a:rPr lang="en-US" dirty="0" smtClean="0"/>
              <a:t>Integrate classroom and library materials purchases in target language as part of regular curriculum review process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40210"/>
            <a:ext cx="8956377" cy="940243"/>
          </a:xfrm>
        </p:spPr>
        <p:txBody>
          <a:bodyPr/>
          <a:lstStyle/>
          <a:p>
            <a:pPr algn="r"/>
            <a:r>
              <a:rPr lang="en-US" sz="4000" b="1" dirty="0" smtClean="0"/>
              <a:t>Dual language: </a:t>
            </a:r>
            <a:r>
              <a:rPr lang="en-US" sz="3000" i="1" dirty="0" smtClean="0"/>
              <a:t>Associated costs</a:t>
            </a:r>
            <a:endParaRPr lang="en-US" sz="3000" i="1" dirty="0"/>
          </a:p>
        </p:txBody>
      </p:sp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17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956377" cy="1482990"/>
          </a:xfrm>
        </p:spPr>
        <p:txBody>
          <a:bodyPr/>
          <a:lstStyle/>
          <a:p>
            <a:pPr algn="r"/>
            <a:r>
              <a:rPr lang="en-US" sz="4000" b="1" dirty="0" smtClean="0"/>
              <a:t>Dual language: </a:t>
            </a:r>
            <a:br>
              <a:rPr lang="en-US" sz="4000" b="1" dirty="0" smtClean="0"/>
            </a:br>
            <a:r>
              <a:rPr lang="en-US" sz="3000" i="1" dirty="0"/>
              <a:t>C</a:t>
            </a:r>
            <a:r>
              <a:rPr lang="en-US" sz="3000" i="1" dirty="0" smtClean="0"/>
              <a:t>onsultants</a:t>
            </a:r>
            <a:r>
              <a:rPr lang="en-US" sz="3000" i="1" dirty="0"/>
              <a:t>, experts, </a:t>
            </a:r>
            <a:r>
              <a:rPr lang="en-US" sz="3000" i="1" dirty="0" smtClean="0"/>
              <a:t>and collaborators 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817" y="2340160"/>
            <a:ext cx="7028683" cy="4208930"/>
          </a:xfrm>
        </p:spPr>
        <p:txBody>
          <a:bodyPr/>
          <a:lstStyle/>
          <a:p>
            <a:pPr lvl="1"/>
            <a:r>
              <a:rPr lang="en-US" dirty="0" smtClean="0"/>
              <a:t>Kate </a:t>
            </a:r>
            <a:r>
              <a:rPr lang="en-US" dirty="0" err="1" smtClean="0"/>
              <a:t>Brayko</a:t>
            </a:r>
            <a:r>
              <a:rPr lang="en-US" dirty="0" smtClean="0"/>
              <a:t>, Professor, </a:t>
            </a:r>
            <a:r>
              <a:rPr lang="en-US" dirty="0"/>
              <a:t>,</a:t>
            </a:r>
            <a:r>
              <a:rPr lang="en-US" i="1" dirty="0"/>
              <a:t> Phyllis J. Washington College of Education and Human Sciences,</a:t>
            </a:r>
            <a:r>
              <a:rPr lang="en-US" dirty="0"/>
              <a:t> </a:t>
            </a:r>
            <a:r>
              <a:rPr lang="en-US" i="1" dirty="0"/>
              <a:t>The University of </a:t>
            </a:r>
            <a:r>
              <a:rPr lang="en-US" i="1" dirty="0" smtClean="0"/>
              <a:t>Montana</a:t>
            </a:r>
          </a:p>
          <a:p>
            <a:pPr lvl="1"/>
            <a:r>
              <a:rPr lang="en-US" dirty="0" smtClean="0"/>
              <a:t>Gregg Roberts, Director of World Languages, </a:t>
            </a:r>
            <a:r>
              <a:rPr lang="en-US" i="1" dirty="0" smtClean="0"/>
              <a:t>Utah Dual Immersion Education Program, Utah State Office of Education</a:t>
            </a:r>
          </a:p>
          <a:p>
            <a:pPr lvl="1"/>
            <a:r>
              <a:rPr lang="en-US" dirty="0" err="1" smtClean="0"/>
              <a:t>Myriam</a:t>
            </a:r>
            <a:r>
              <a:rPr lang="en-US" dirty="0" smtClean="0"/>
              <a:t> (Mimi) Met, Language Immersion consultant</a:t>
            </a:r>
          </a:p>
          <a:p>
            <a:pPr lvl="1"/>
            <a:r>
              <a:rPr lang="en-US" dirty="0" smtClean="0"/>
              <a:t>Rita Stevenson, Elementary Language Supervisor</a:t>
            </a:r>
            <a:r>
              <a:rPr lang="en-US" i="1" dirty="0" smtClean="0"/>
              <a:t>, Davis School District</a:t>
            </a:r>
          </a:p>
        </p:txBody>
      </p:sp>
      <p:pic>
        <p:nvPicPr>
          <p:cNvPr id="4" name="Picture 3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76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929108" cy="1362075"/>
          </a:xfrm>
        </p:spPr>
        <p:txBody>
          <a:bodyPr/>
          <a:lstStyle/>
          <a:p>
            <a:pPr algn="r"/>
            <a:r>
              <a:rPr lang="en-US" dirty="0" smtClean="0"/>
              <a:t>International Baccalaureate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950354"/>
            <a:ext cx="8708571" cy="1500187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Primary Years, Middle Years, Diploma </a:t>
            </a:r>
            <a:r>
              <a:rPr lang="en-US" sz="2800" dirty="0" err="1" smtClean="0"/>
              <a:t>Programmes</a:t>
            </a:r>
            <a:endParaRPr lang="en-US" sz="2800" dirty="0"/>
          </a:p>
        </p:txBody>
      </p:sp>
      <p:pic>
        <p:nvPicPr>
          <p:cNvPr id="4" name="Picture 3" descr="MCPS_LOGO_FINAL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68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41" y="271017"/>
            <a:ext cx="8543009" cy="760858"/>
          </a:xfrm>
        </p:spPr>
        <p:txBody>
          <a:bodyPr/>
          <a:lstStyle/>
          <a:p>
            <a:pPr algn="r"/>
            <a:r>
              <a:rPr lang="en-US" sz="3000" b="1" dirty="0" smtClean="0"/>
              <a:t>International Baccalaureate: </a:t>
            </a:r>
            <a:r>
              <a:rPr lang="en-US" sz="2800" i="1" dirty="0" smtClean="0"/>
              <a:t>Progression</a:t>
            </a:r>
            <a:r>
              <a:rPr lang="en-US" sz="2800" dirty="0" smtClean="0"/>
              <a:t>	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86126214"/>
              </p:ext>
            </p:extLst>
          </p:nvPr>
        </p:nvGraphicFramePr>
        <p:xfrm>
          <a:off x="0" y="127001"/>
          <a:ext cx="8939884" cy="6600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MCPS_LOGO_FINAL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0545" y="5596147"/>
            <a:ext cx="724805" cy="8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1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1949</TotalTime>
  <Words>1434</Words>
  <Application>Microsoft Office PowerPoint</Application>
  <PresentationFormat>On-screen Show (4:3)</PresentationFormat>
  <Paragraphs>498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Revolution</vt:lpstr>
      <vt:lpstr>SHAPE P-20 Initiatives: Vision 2018</vt:lpstr>
      <vt:lpstr>Slide 2</vt:lpstr>
      <vt:lpstr>Slide 3</vt:lpstr>
      <vt:lpstr>Dual language</vt:lpstr>
      <vt:lpstr>Dual language: Student Progression </vt:lpstr>
      <vt:lpstr>Dual language: Associated costs</vt:lpstr>
      <vt:lpstr>Dual language:  Consultants, experts, and collaborators </vt:lpstr>
      <vt:lpstr>International Baccalaureate</vt:lpstr>
      <vt:lpstr>International Baccalaureate: Progression </vt:lpstr>
      <vt:lpstr>International Baccalaureate: Progression </vt:lpstr>
      <vt:lpstr>International Baccalaureate: Student Progression </vt:lpstr>
      <vt:lpstr>International Baccalaureate: Student Progression </vt:lpstr>
      <vt:lpstr>Slide 13</vt:lpstr>
      <vt:lpstr>Slide 14</vt:lpstr>
      <vt:lpstr>Slide 15</vt:lpstr>
      <vt:lpstr>International Baccalaureate:  Consultants, experts, and collaborators </vt:lpstr>
      <vt:lpstr>Professional learning communities:</vt:lpstr>
      <vt:lpstr>Professional learning communities: Associated costs</vt:lpstr>
      <vt:lpstr>Professional learning communities:  Consultants, experts, and collaborators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Vision: 2018</dc:title>
  <dc:creator>Heather Davis Schmidt</dc:creator>
  <cp:lastModifiedBy>an MCPS user</cp:lastModifiedBy>
  <cp:revision>31</cp:revision>
  <dcterms:created xsi:type="dcterms:W3CDTF">2013-05-11T19:48:33Z</dcterms:created>
  <dcterms:modified xsi:type="dcterms:W3CDTF">2013-06-11T15:13:50Z</dcterms:modified>
</cp:coreProperties>
</file>